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55" r:id="rId5"/>
    <p:sldMasterId id="2147483667" r:id="rId6"/>
  </p:sldMasterIdLst>
  <p:notesMasterIdLst>
    <p:notesMasterId r:id="rId14"/>
  </p:notesMasterIdLst>
  <p:handoutMasterIdLst>
    <p:handoutMasterId r:id="rId15"/>
  </p:handoutMasterIdLst>
  <p:sldIdLst>
    <p:sldId id="258" r:id="rId7"/>
    <p:sldId id="298" r:id="rId8"/>
    <p:sldId id="299" r:id="rId9"/>
    <p:sldId id="300" r:id="rId10"/>
    <p:sldId id="278" r:id="rId11"/>
    <p:sldId id="265" r:id="rId12"/>
    <p:sldId id="279" r:id="rId13"/>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606397A-98BA-4FB6-8315-2546C24BB96B}">
          <p14:sldIdLst>
            <p14:sldId id="258"/>
            <p14:sldId id="298"/>
            <p14:sldId id="299"/>
            <p14:sldId id="300"/>
            <p14:sldId id="278"/>
            <p14:sldId id="265"/>
            <p14:sldId id="279"/>
          </p14:sldIdLst>
        </p14:section>
      </p14:sectionLst>
    </p:ext>
    <p:ext uri="{EFAFB233-063F-42B5-8137-9DF3F51BA10A}">
      <p15:sldGuideLst xmlns:p15="http://schemas.microsoft.com/office/powerpoint/2012/main">
        <p15:guide id="1" orient="horz">
          <p15:clr>
            <a:srgbClr val="A4A3A4"/>
          </p15:clr>
        </p15:guide>
        <p15:guide id="2" pos="827">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guide id="3" orient="horz" pos="2957">
          <p15:clr>
            <a:srgbClr val="A4A3A4"/>
          </p15:clr>
        </p15:guide>
        <p15:guide id="4"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4976"/>
    <a:srgbClr val="EDF1F7"/>
    <a:srgbClr val="061F34"/>
    <a:srgbClr val="0D4674"/>
    <a:srgbClr val="04496F"/>
    <a:srgbClr val="D8DFEE"/>
    <a:srgbClr val="DCCDBA"/>
    <a:srgbClr val="0469B5"/>
    <a:srgbClr val="005D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DBF90B-BD86-4054-8180-332B3266AA2E}" v="18" dt="2020-02-16T20:46:57.4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94652" autoAdjust="0"/>
  </p:normalViewPr>
  <p:slideViewPr>
    <p:cSldViewPr snapToGrid="0" snapToObjects="1">
      <p:cViewPr varScale="1">
        <p:scale>
          <a:sx n="82" d="100"/>
          <a:sy n="82" d="100"/>
        </p:scale>
        <p:origin x="1134" y="78"/>
      </p:cViewPr>
      <p:guideLst>
        <p:guide orient="horz"/>
        <p:guide pos="82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8" d="100"/>
        <a:sy n="88" d="100"/>
      </p:scale>
      <p:origin x="0" y="-3044"/>
    </p:cViewPr>
  </p:sorterViewPr>
  <p:notesViewPr>
    <p:cSldViewPr snapToGrid="0" snapToObjects="1">
      <p:cViewPr varScale="1">
        <p:scale>
          <a:sx n="82" d="100"/>
          <a:sy n="82" d="100"/>
        </p:scale>
        <p:origin x="-3120" y="-96"/>
      </p:cViewPr>
      <p:guideLst>
        <p:guide orient="horz" pos="2931"/>
        <p:guide pos="2211"/>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9"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rupama Hewawasam" userId="7b31abf3299a729b" providerId="LiveId" clId="{BCDBF90B-BD86-4054-8180-332B3266AA2E}"/>
    <pc:docChg chg="undo custSel modSld sldOrd">
      <pc:chgData name="Nirupama Hewawasam" userId="7b31abf3299a729b" providerId="LiveId" clId="{BCDBF90B-BD86-4054-8180-332B3266AA2E}" dt="2020-02-16T20:51:30.395" v="2011" actId="313"/>
      <pc:docMkLst>
        <pc:docMk/>
      </pc:docMkLst>
      <pc:sldChg chg="addSp delSp modSp">
        <pc:chgData name="Nirupama Hewawasam" userId="7b31abf3299a729b" providerId="LiveId" clId="{BCDBF90B-BD86-4054-8180-332B3266AA2E}" dt="2020-02-16T19:00:53.432" v="192" actId="20577"/>
        <pc:sldMkLst>
          <pc:docMk/>
          <pc:sldMk cId="3710302812" sldId="305"/>
        </pc:sldMkLst>
        <pc:spChg chg="mod">
          <ac:chgData name="Nirupama Hewawasam" userId="7b31abf3299a729b" providerId="LiveId" clId="{BCDBF90B-BD86-4054-8180-332B3266AA2E}" dt="2020-02-16T19:00:53.432" v="192" actId="20577"/>
          <ac:spMkLst>
            <pc:docMk/>
            <pc:sldMk cId="3710302812" sldId="305"/>
            <ac:spMk id="6" creationId="{5B6FAB9C-4CDB-4D05-BD14-9CA96A47E1A8}"/>
          </ac:spMkLst>
        </pc:spChg>
        <pc:picChg chg="add del">
          <ac:chgData name="Nirupama Hewawasam" userId="7b31abf3299a729b" providerId="LiveId" clId="{BCDBF90B-BD86-4054-8180-332B3266AA2E}" dt="2020-02-16T18:58:41.105" v="28"/>
          <ac:picMkLst>
            <pc:docMk/>
            <pc:sldMk cId="3710302812" sldId="305"/>
            <ac:picMk id="2" creationId="{551AEF22-413C-4FBD-A1F3-7F379B58C5CF}"/>
          </ac:picMkLst>
        </pc:picChg>
      </pc:sldChg>
      <pc:sldChg chg="modSp ord">
        <pc:chgData name="Nirupama Hewawasam" userId="7b31abf3299a729b" providerId="LiveId" clId="{BCDBF90B-BD86-4054-8180-332B3266AA2E}" dt="2020-02-16T19:04:44.945" v="213" actId="20577"/>
        <pc:sldMkLst>
          <pc:docMk/>
          <pc:sldMk cId="941610420" sldId="306"/>
        </pc:sldMkLst>
        <pc:spChg chg="mod">
          <ac:chgData name="Nirupama Hewawasam" userId="7b31abf3299a729b" providerId="LiveId" clId="{BCDBF90B-BD86-4054-8180-332B3266AA2E}" dt="2020-02-16T19:04:44.945" v="213" actId="20577"/>
          <ac:spMkLst>
            <pc:docMk/>
            <pc:sldMk cId="941610420" sldId="306"/>
            <ac:spMk id="10" creationId="{A5F7E973-5F60-4816-B8DB-405A0273C362}"/>
          </ac:spMkLst>
        </pc:spChg>
      </pc:sldChg>
      <pc:sldChg chg="modSp ord">
        <pc:chgData name="Nirupama Hewawasam" userId="7b31abf3299a729b" providerId="LiveId" clId="{BCDBF90B-BD86-4054-8180-332B3266AA2E}" dt="2020-02-16T19:01:20.020" v="196"/>
        <pc:sldMkLst>
          <pc:docMk/>
          <pc:sldMk cId="4187312212" sldId="307"/>
        </pc:sldMkLst>
        <pc:spChg chg="mod">
          <ac:chgData name="Nirupama Hewawasam" userId="7b31abf3299a729b" providerId="LiveId" clId="{BCDBF90B-BD86-4054-8180-332B3266AA2E}" dt="2020-02-16T18:58:07.598" v="24" actId="20577"/>
          <ac:spMkLst>
            <pc:docMk/>
            <pc:sldMk cId="4187312212" sldId="307"/>
            <ac:spMk id="10" creationId="{A5F7E973-5F60-4816-B8DB-405A0273C362}"/>
          </ac:spMkLst>
        </pc:spChg>
      </pc:sldChg>
      <pc:sldChg chg="ord">
        <pc:chgData name="Nirupama Hewawasam" userId="7b31abf3299a729b" providerId="LiveId" clId="{BCDBF90B-BD86-4054-8180-332B3266AA2E}" dt="2020-02-16T19:21:47.731" v="247"/>
        <pc:sldMkLst>
          <pc:docMk/>
          <pc:sldMk cId="2259939731" sldId="311"/>
        </pc:sldMkLst>
      </pc:sldChg>
      <pc:sldChg chg="modSp ord">
        <pc:chgData name="Nirupama Hewawasam" userId="7b31abf3299a729b" providerId="LiveId" clId="{BCDBF90B-BD86-4054-8180-332B3266AA2E}" dt="2020-02-16T19:30:02.294" v="455" actId="5793"/>
        <pc:sldMkLst>
          <pc:docMk/>
          <pc:sldMk cId="3044300355" sldId="313"/>
        </pc:sldMkLst>
        <pc:spChg chg="mod">
          <ac:chgData name="Nirupama Hewawasam" userId="7b31abf3299a729b" providerId="LiveId" clId="{BCDBF90B-BD86-4054-8180-332B3266AA2E}" dt="2020-02-16T19:30:02.294" v="455" actId="5793"/>
          <ac:spMkLst>
            <pc:docMk/>
            <pc:sldMk cId="3044300355" sldId="313"/>
            <ac:spMk id="12" creationId="{2E02F5F7-D4D6-42AC-A168-C69C9F282AC0}"/>
          </ac:spMkLst>
        </pc:spChg>
      </pc:sldChg>
      <pc:sldChg chg="modSp">
        <pc:chgData name="Nirupama Hewawasam" userId="7b31abf3299a729b" providerId="LiveId" clId="{BCDBF90B-BD86-4054-8180-332B3266AA2E}" dt="2020-02-16T20:20:07.873" v="1128" actId="313"/>
        <pc:sldMkLst>
          <pc:docMk/>
          <pc:sldMk cId="2486607482" sldId="316"/>
        </pc:sldMkLst>
        <pc:spChg chg="mod">
          <ac:chgData name="Nirupama Hewawasam" userId="7b31abf3299a729b" providerId="LiveId" clId="{BCDBF90B-BD86-4054-8180-332B3266AA2E}" dt="2020-02-16T19:39:44.961" v="773" actId="20577"/>
          <ac:spMkLst>
            <pc:docMk/>
            <pc:sldMk cId="2486607482" sldId="316"/>
            <ac:spMk id="3" creationId="{97CA083D-9A7C-4286-84B0-6AB458B8FFF3}"/>
          </ac:spMkLst>
        </pc:spChg>
        <pc:spChg chg="mod">
          <ac:chgData name="Nirupama Hewawasam" userId="7b31abf3299a729b" providerId="LiveId" clId="{BCDBF90B-BD86-4054-8180-332B3266AA2E}" dt="2020-02-16T20:20:07.873" v="1128" actId="313"/>
          <ac:spMkLst>
            <pc:docMk/>
            <pc:sldMk cId="2486607482" sldId="316"/>
            <ac:spMk id="7" creationId="{129FA220-3062-405E-8CD5-F7C9A2102F3F}"/>
          </ac:spMkLst>
        </pc:spChg>
      </pc:sldChg>
      <pc:sldChg chg="addSp delSp modSp">
        <pc:chgData name="Nirupama Hewawasam" userId="7b31abf3299a729b" providerId="LiveId" clId="{BCDBF90B-BD86-4054-8180-332B3266AA2E}" dt="2020-02-16T20:43:39.541" v="1834" actId="20577"/>
        <pc:sldMkLst>
          <pc:docMk/>
          <pc:sldMk cId="3699912927" sldId="317"/>
        </pc:sldMkLst>
        <pc:spChg chg="mod">
          <ac:chgData name="Nirupama Hewawasam" userId="7b31abf3299a729b" providerId="LiveId" clId="{BCDBF90B-BD86-4054-8180-332B3266AA2E}" dt="2020-02-16T19:53:16.822" v="930" actId="6549"/>
          <ac:spMkLst>
            <pc:docMk/>
            <pc:sldMk cId="3699912927" sldId="317"/>
            <ac:spMk id="3" creationId="{97CA083D-9A7C-4286-84B0-6AB458B8FFF3}"/>
          </ac:spMkLst>
        </pc:spChg>
        <pc:spChg chg="mod">
          <ac:chgData name="Nirupama Hewawasam" userId="7b31abf3299a729b" providerId="LiveId" clId="{BCDBF90B-BD86-4054-8180-332B3266AA2E}" dt="2020-02-16T20:43:39.541" v="1834" actId="20577"/>
          <ac:spMkLst>
            <pc:docMk/>
            <pc:sldMk cId="3699912927" sldId="317"/>
            <ac:spMk id="7" creationId="{129FA220-3062-405E-8CD5-F7C9A2102F3F}"/>
          </ac:spMkLst>
        </pc:spChg>
        <pc:graphicFrameChg chg="del">
          <ac:chgData name="Nirupama Hewawasam" userId="7b31abf3299a729b" providerId="LiveId" clId="{BCDBF90B-BD86-4054-8180-332B3266AA2E}" dt="2020-02-16T20:12:23.138" v="932" actId="478"/>
          <ac:graphicFrameMkLst>
            <pc:docMk/>
            <pc:sldMk cId="3699912927" sldId="317"/>
            <ac:graphicFrameMk id="4" creationId="{00000000-0008-0000-1100-000002000000}"/>
          </ac:graphicFrameMkLst>
        </pc:graphicFrameChg>
        <pc:graphicFrameChg chg="add mod">
          <ac:chgData name="Nirupama Hewawasam" userId="7b31abf3299a729b" providerId="LiveId" clId="{BCDBF90B-BD86-4054-8180-332B3266AA2E}" dt="2020-02-16T20:12:59.162" v="939" actId="1076"/>
          <ac:graphicFrameMkLst>
            <pc:docMk/>
            <pc:sldMk cId="3699912927" sldId="317"/>
            <ac:graphicFrameMk id="5" creationId="{00000000-0008-0000-1100-000002000000}"/>
          </ac:graphicFrameMkLst>
        </pc:graphicFrameChg>
      </pc:sldChg>
      <pc:sldChg chg="modSp">
        <pc:chgData name="Nirupama Hewawasam" userId="7b31abf3299a729b" providerId="LiveId" clId="{BCDBF90B-BD86-4054-8180-332B3266AA2E}" dt="2020-02-16T20:43:56.833" v="1842" actId="20577"/>
        <pc:sldMkLst>
          <pc:docMk/>
          <pc:sldMk cId="3210681403" sldId="318"/>
        </pc:sldMkLst>
        <pc:spChg chg="mod">
          <ac:chgData name="Nirupama Hewawasam" userId="7b31abf3299a729b" providerId="LiveId" clId="{BCDBF90B-BD86-4054-8180-332B3266AA2E}" dt="2020-02-16T19:53:22.742" v="931" actId="20577"/>
          <ac:spMkLst>
            <pc:docMk/>
            <pc:sldMk cId="3210681403" sldId="318"/>
            <ac:spMk id="3" creationId="{97CA083D-9A7C-4286-84B0-6AB458B8FFF3}"/>
          </ac:spMkLst>
        </pc:spChg>
        <pc:spChg chg="mod">
          <ac:chgData name="Nirupama Hewawasam" userId="7b31abf3299a729b" providerId="LiveId" clId="{BCDBF90B-BD86-4054-8180-332B3266AA2E}" dt="2020-02-16T20:43:56.833" v="1842" actId="20577"/>
          <ac:spMkLst>
            <pc:docMk/>
            <pc:sldMk cId="3210681403" sldId="318"/>
            <ac:spMk id="7" creationId="{129FA220-3062-405E-8CD5-F7C9A2102F3F}"/>
          </ac:spMkLst>
        </pc:spChg>
      </pc:sldChg>
      <pc:sldChg chg="modSp">
        <pc:chgData name="Nirupama Hewawasam" userId="7b31abf3299a729b" providerId="LiveId" clId="{BCDBF90B-BD86-4054-8180-332B3266AA2E}" dt="2020-02-16T20:45:45.595" v="1850" actId="20577"/>
        <pc:sldMkLst>
          <pc:docMk/>
          <pc:sldMk cId="1716895649" sldId="319"/>
        </pc:sldMkLst>
        <pc:spChg chg="mod">
          <ac:chgData name="Nirupama Hewawasam" userId="7b31abf3299a729b" providerId="LiveId" clId="{BCDBF90B-BD86-4054-8180-332B3266AA2E}" dt="2020-02-16T20:45:45.595" v="1850" actId="20577"/>
          <ac:spMkLst>
            <pc:docMk/>
            <pc:sldMk cId="1716895649" sldId="319"/>
            <ac:spMk id="7" creationId="{129FA220-3062-405E-8CD5-F7C9A2102F3F}"/>
          </ac:spMkLst>
        </pc:spChg>
      </pc:sldChg>
      <pc:sldChg chg="modSp">
        <pc:chgData name="Nirupama Hewawasam" userId="7b31abf3299a729b" providerId="LiveId" clId="{BCDBF90B-BD86-4054-8180-332B3266AA2E}" dt="2020-02-16T20:51:30.395" v="2011" actId="313"/>
        <pc:sldMkLst>
          <pc:docMk/>
          <pc:sldMk cId="3971370046" sldId="320"/>
        </pc:sldMkLst>
        <pc:spChg chg="mod">
          <ac:chgData name="Nirupama Hewawasam" userId="7b31abf3299a729b" providerId="LiveId" clId="{BCDBF90B-BD86-4054-8180-332B3266AA2E}" dt="2020-02-16T19:41:33.538" v="850" actId="20577"/>
          <ac:spMkLst>
            <pc:docMk/>
            <pc:sldMk cId="3971370046" sldId="320"/>
            <ac:spMk id="3" creationId="{97CA083D-9A7C-4286-84B0-6AB458B8FFF3}"/>
          </ac:spMkLst>
        </pc:spChg>
        <pc:spChg chg="mod">
          <ac:chgData name="Nirupama Hewawasam" userId="7b31abf3299a729b" providerId="LiveId" clId="{BCDBF90B-BD86-4054-8180-332B3266AA2E}" dt="2020-02-16T20:51:30.395" v="2011" actId="313"/>
          <ac:spMkLst>
            <pc:docMk/>
            <pc:sldMk cId="3971370046" sldId="320"/>
            <ac:spMk id="7" creationId="{129FA220-3062-405E-8CD5-F7C9A2102F3F}"/>
          </ac:spMkLst>
        </pc:spChg>
      </pc:sldChg>
      <pc:sldChg chg="modSp">
        <pc:chgData name="Nirupama Hewawasam" userId="7b31abf3299a729b" providerId="LiveId" clId="{BCDBF90B-BD86-4054-8180-332B3266AA2E}" dt="2020-02-16T20:47:48.837" v="1894" actId="114"/>
        <pc:sldMkLst>
          <pc:docMk/>
          <pc:sldMk cId="2093820326" sldId="322"/>
        </pc:sldMkLst>
        <pc:spChg chg="mod">
          <ac:chgData name="Nirupama Hewawasam" userId="7b31abf3299a729b" providerId="LiveId" clId="{BCDBF90B-BD86-4054-8180-332B3266AA2E}" dt="2020-02-16T20:47:48.837" v="1894" actId="114"/>
          <ac:spMkLst>
            <pc:docMk/>
            <pc:sldMk cId="2093820326" sldId="322"/>
            <ac:spMk id="10" creationId="{A5F7E973-5F60-4816-B8DB-405A0273C362}"/>
          </ac:spMkLst>
        </pc:spChg>
      </pc:sldChg>
    </pc:docChg>
  </pc:docChgLst>
  <pc:docChgLst>
    <pc:chgData name="Nirupama Hewawasam" userId="7b31abf3299a729b" providerId="LiveId" clId="{94DE1222-233D-4920-9650-4AA74D975050}"/>
    <pc:docChg chg="undo custSel modSld">
      <pc:chgData name="Nirupama Hewawasam" userId="7b31abf3299a729b" providerId="LiveId" clId="{94DE1222-233D-4920-9650-4AA74D975050}" dt="2020-02-16T04:44:13.150" v="305" actId="20577"/>
      <pc:docMkLst>
        <pc:docMk/>
      </pc:docMkLst>
      <pc:sldChg chg="modSp">
        <pc:chgData name="Nirupama Hewawasam" userId="7b31abf3299a729b" providerId="LiveId" clId="{94DE1222-233D-4920-9650-4AA74D975050}" dt="2020-02-16T04:44:13.150" v="305" actId="20577"/>
        <pc:sldMkLst>
          <pc:docMk/>
          <pc:sldMk cId="2486607482" sldId="316"/>
        </pc:sldMkLst>
        <pc:spChg chg="mod">
          <ac:chgData name="Nirupama Hewawasam" userId="7b31abf3299a729b" providerId="LiveId" clId="{94DE1222-233D-4920-9650-4AA74D975050}" dt="2020-02-16T04:44:13.150" v="305" actId="20577"/>
          <ac:spMkLst>
            <pc:docMk/>
            <pc:sldMk cId="2486607482" sldId="316"/>
            <ac:spMk id="7" creationId="{129FA220-3062-405E-8CD5-F7C9A2102F3F}"/>
          </ac:spMkLst>
        </pc:spChg>
      </pc:sldChg>
      <pc:sldChg chg="modSp">
        <pc:chgData name="Nirupama Hewawasam" userId="7b31abf3299a729b" providerId="LiveId" clId="{94DE1222-233D-4920-9650-4AA74D975050}" dt="2020-02-16T04:42:07.345" v="225" actId="113"/>
        <pc:sldMkLst>
          <pc:docMk/>
          <pc:sldMk cId="3699912927" sldId="317"/>
        </pc:sldMkLst>
        <pc:spChg chg="mod">
          <ac:chgData name="Nirupama Hewawasam" userId="7b31abf3299a729b" providerId="LiveId" clId="{94DE1222-233D-4920-9650-4AA74D975050}" dt="2020-02-16T04:42:07.345" v="225" actId="113"/>
          <ac:spMkLst>
            <pc:docMk/>
            <pc:sldMk cId="3699912927" sldId="317"/>
            <ac:spMk id="7" creationId="{129FA220-3062-405E-8CD5-F7C9A2102F3F}"/>
          </ac:spMkLst>
        </pc:spChg>
      </pc:sldChg>
      <pc:sldChg chg="modSp">
        <pc:chgData name="Nirupama Hewawasam" userId="7b31abf3299a729b" providerId="LiveId" clId="{94DE1222-233D-4920-9650-4AA74D975050}" dt="2020-02-16T04:41:57.356" v="224" actId="20577"/>
        <pc:sldMkLst>
          <pc:docMk/>
          <pc:sldMk cId="3210681403" sldId="318"/>
        </pc:sldMkLst>
        <pc:spChg chg="mod">
          <ac:chgData name="Nirupama Hewawasam" userId="7b31abf3299a729b" providerId="LiveId" clId="{94DE1222-233D-4920-9650-4AA74D975050}" dt="2020-02-16T04:41:57.356" v="224" actId="20577"/>
          <ac:spMkLst>
            <pc:docMk/>
            <pc:sldMk cId="3210681403" sldId="318"/>
            <ac:spMk id="7" creationId="{129FA220-3062-405E-8CD5-F7C9A2102F3F}"/>
          </ac:spMkLst>
        </pc:spChg>
      </pc:sldChg>
      <pc:sldChg chg="modSp">
        <pc:chgData name="Nirupama Hewawasam" userId="7b31abf3299a729b" providerId="LiveId" clId="{94DE1222-233D-4920-9650-4AA74D975050}" dt="2020-02-16T04:41:44" v="217" actId="20577"/>
        <pc:sldMkLst>
          <pc:docMk/>
          <pc:sldMk cId="1716895649" sldId="319"/>
        </pc:sldMkLst>
        <pc:spChg chg="mod">
          <ac:chgData name="Nirupama Hewawasam" userId="7b31abf3299a729b" providerId="LiveId" clId="{94DE1222-233D-4920-9650-4AA74D975050}" dt="2020-02-16T04:41:44" v="217" actId="20577"/>
          <ac:spMkLst>
            <pc:docMk/>
            <pc:sldMk cId="1716895649" sldId="319"/>
            <ac:spMk id="7" creationId="{129FA220-3062-405E-8CD5-F7C9A2102F3F}"/>
          </ac:spMkLst>
        </pc:spChg>
      </pc:sldChg>
      <pc:sldChg chg="modSp">
        <pc:chgData name="Nirupama Hewawasam" userId="7b31abf3299a729b" providerId="LiveId" clId="{94DE1222-233D-4920-9650-4AA74D975050}" dt="2020-02-16T04:41:24.226" v="214" actId="120"/>
        <pc:sldMkLst>
          <pc:docMk/>
          <pc:sldMk cId="3971370046" sldId="320"/>
        </pc:sldMkLst>
        <pc:spChg chg="mod">
          <ac:chgData name="Nirupama Hewawasam" userId="7b31abf3299a729b" providerId="LiveId" clId="{94DE1222-233D-4920-9650-4AA74D975050}" dt="2020-02-16T04:41:24.226" v="214" actId="120"/>
          <ac:spMkLst>
            <pc:docMk/>
            <pc:sldMk cId="3971370046" sldId="320"/>
            <ac:spMk id="7" creationId="{129FA220-3062-405E-8CD5-F7C9A2102F3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418" cy="469264"/>
          </a:xfrm>
          <a:prstGeom prst="rect">
            <a:avLst/>
          </a:prstGeom>
        </p:spPr>
        <p:txBody>
          <a:bodyPr vert="horz" lIns="92364" tIns="46182" rIns="92364" bIns="46182" rtlCol="0"/>
          <a:lstStyle>
            <a:lvl1pPr algn="l">
              <a:defRPr sz="1200"/>
            </a:lvl1pPr>
          </a:lstStyle>
          <a:p>
            <a:endParaRPr lang="en-US"/>
          </a:p>
        </p:txBody>
      </p:sp>
      <p:sp>
        <p:nvSpPr>
          <p:cNvPr id="3" name="Date Placeholder 2"/>
          <p:cNvSpPr>
            <a:spLocks noGrp="1"/>
          </p:cNvSpPr>
          <p:nvPr>
            <p:ph type="dt" sz="quarter" idx="1"/>
          </p:nvPr>
        </p:nvSpPr>
        <p:spPr>
          <a:xfrm>
            <a:off x="4023451" y="0"/>
            <a:ext cx="3077418" cy="469264"/>
          </a:xfrm>
          <a:prstGeom prst="rect">
            <a:avLst/>
          </a:prstGeom>
        </p:spPr>
        <p:txBody>
          <a:bodyPr vert="horz" lIns="92364" tIns="46182" rIns="92364" bIns="46182" rtlCol="0"/>
          <a:lstStyle>
            <a:lvl1pPr algn="r">
              <a:defRPr sz="1200"/>
            </a:lvl1pPr>
          </a:lstStyle>
          <a:p>
            <a:fld id="{E1DAEBAE-15E1-4B1C-9518-5704F30EFCA8}" type="datetimeFigureOut">
              <a:rPr lang="en-US" smtClean="0"/>
              <a:t>12/21/2021</a:t>
            </a:fld>
            <a:endParaRPr lang="en-US"/>
          </a:p>
        </p:txBody>
      </p:sp>
      <p:sp>
        <p:nvSpPr>
          <p:cNvPr id="4" name="Footer Placeholder 3"/>
          <p:cNvSpPr>
            <a:spLocks noGrp="1"/>
          </p:cNvSpPr>
          <p:nvPr>
            <p:ph type="ftr" sz="quarter" idx="2"/>
          </p:nvPr>
        </p:nvSpPr>
        <p:spPr>
          <a:xfrm>
            <a:off x="0" y="8917610"/>
            <a:ext cx="3077418" cy="469264"/>
          </a:xfrm>
          <a:prstGeom prst="rect">
            <a:avLst/>
          </a:prstGeom>
        </p:spPr>
        <p:txBody>
          <a:bodyPr vert="horz" lIns="92364" tIns="46182" rIns="92364" bIns="46182" rtlCol="0" anchor="b"/>
          <a:lstStyle>
            <a:lvl1pPr algn="l">
              <a:defRPr sz="1200"/>
            </a:lvl1pPr>
          </a:lstStyle>
          <a:p>
            <a:endParaRPr lang="en-US"/>
          </a:p>
        </p:txBody>
      </p:sp>
      <p:sp>
        <p:nvSpPr>
          <p:cNvPr id="5" name="Slide Number Placeholder 4"/>
          <p:cNvSpPr>
            <a:spLocks noGrp="1"/>
          </p:cNvSpPr>
          <p:nvPr>
            <p:ph type="sldNum" sz="quarter" idx="3"/>
          </p:nvPr>
        </p:nvSpPr>
        <p:spPr>
          <a:xfrm>
            <a:off x="4023451" y="8917610"/>
            <a:ext cx="3077418" cy="469264"/>
          </a:xfrm>
          <a:prstGeom prst="rect">
            <a:avLst/>
          </a:prstGeom>
        </p:spPr>
        <p:txBody>
          <a:bodyPr vert="horz" lIns="92364" tIns="46182" rIns="92364" bIns="46182" rtlCol="0" anchor="b"/>
          <a:lstStyle>
            <a:lvl1pPr algn="r">
              <a:defRPr sz="1200"/>
            </a:lvl1pPr>
          </a:lstStyle>
          <a:p>
            <a:fld id="{277A9118-0FF2-49B5-AA5B-F295E682A64B}" type="slidenum">
              <a:rPr lang="en-US" smtClean="0"/>
              <a:t>‹#›</a:t>
            </a:fld>
            <a:endParaRPr lang="en-US"/>
          </a:p>
        </p:txBody>
      </p:sp>
    </p:spTree>
    <p:extLst>
      <p:ext uri="{BB962C8B-B14F-4D97-AF65-F5344CB8AC3E}">
        <p14:creationId xmlns:p14="http://schemas.microsoft.com/office/powerpoint/2010/main" val="2577960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5"/>
          </a:xfrm>
          <a:prstGeom prst="rect">
            <a:avLst/>
          </a:prstGeom>
        </p:spPr>
        <p:txBody>
          <a:bodyPr vert="horz" lIns="94222" tIns="47112" rIns="94222" bIns="47112" rtlCol="0"/>
          <a:lstStyle>
            <a:lvl1pPr algn="l">
              <a:defRPr sz="1200"/>
            </a:lvl1pPr>
          </a:lstStyle>
          <a:p>
            <a:endParaRPr lang="en-US" dirty="0"/>
          </a:p>
        </p:txBody>
      </p:sp>
      <p:sp>
        <p:nvSpPr>
          <p:cNvPr id="3" name="Date Placeholder 2"/>
          <p:cNvSpPr>
            <a:spLocks noGrp="1"/>
          </p:cNvSpPr>
          <p:nvPr>
            <p:ph type="dt" idx="1"/>
          </p:nvPr>
        </p:nvSpPr>
        <p:spPr>
          <a:xfrm>
            <a:off x="4023092" y="0"/>
            <a:ext cx="3077740" cy="469425"/>
          </a:xfrm>
          <a:prstGeom prst="rect">
            <a:avLst/>
          </a:prstGeom>
        </p:spPr>
        <p:txBody>
          <a:bodyPr vert="horz" lIns="94222" tIns="47112" rIns="94222" bIns="47112" rtlCol="0"/>
          <a:lstStyle>
            <a:lvl1pPr algn="r">
              <a:defRPr sz="1200"/>
            </a:lvl1pPr>
          </a:lstStyle>
          <a:p>
            <a:fld id="{FED22E56-CC2D-5F43-AA95-C77C924324D6}" type="datetimeFigureOut">
              <a:rPr lang="en-US" smtClean="0"/>
              <a:pPr/>
              <a:t>12/21/2021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2" tIns="47112" rIns="94222" bIns="47112" rtlCol="0" anchor="ctr"/>
          <a:lstStyle/>
          <a:p>
            <a:endParaRPr lang="en-US" dirty="0"/>
          </a:p>
        </p:txBody>
      </p:sp>
      <p:sp>
        <p:nvSpPr>
          <p:cNvPr id="5" name="Notes Placeholder 4"/>
          <p:cNvSpPr>
            <a:spLocks noGrp="1"/>
          </p:cNvSpPr>
          <p:nvPr>
            <p:ph type="body" sz="quarter" idx="3"/>
          </p:nvPr>
        </p:nvSpPr>
        <p:spPr>
          <a:xfrm>
            <a:off x="710248" y="4459527"/>
            <a:ext cx="5681980" cy="4224815"/>
          </a:xfrm>
          <a:prstGeom prst="rect">
            <a:avLst/>
          </a:prstGeom>
        </p:spPr>
        <p:txBody>
          <a:bodyPr vert="horz" lIns="94222" tIns="47112" rIns="94222" bIns="4711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1"/>
            <a:ext cx="3077740" cy="469425"/>
          </a:xfrm>
          <a:prstGeom prst="rect">
            <a:avLst/>
          </a:prstGeom>
        </p:spPr>
        <p:txBody>
          <a:bodyPr vert="horz" lIns="94222" tIns="47112" rIns="94222" bIns="471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1"/>
            <a:ext cx="3077740" cy="469425"/>
          </a:xfrm>
          <a:prstGeom prst="rect">
            <a:avLst/>
          </a:prstGeom>
        </p:spPr>
        <p:txBody>
          <a:bodyPr vert="horz" lIns="94222" tIns="47112" rIns="94222" bIns="47112" rtlCol="0" anchor="b"/>
          <a:lstStyle>
            <a:lvl1pPr algn="r">
              <a:defRPr sz="1200"/>
            </a:lvl1pPr>
          </a:lstStyle>
          <a:p>
            <a:fld id="{37F32390-7577-934F-984B-DD9D5255967D}" type="slidenum">
              <a:rPr lang="en-US" smtClean="0"/>
              <a:pPr/>
              <a:t>‹#›</a:t>
            </a:fld>
            <a:endParaRPr lang="en-US" dirty="0"/>
          </a:p>
        </p:txBody>
      </p:sp>
    </p:spTree>
    <p:extLst>
      <p:ext uri="{BB962C8B-B14F-4D97-AF65-F5344CB8AC3E}">
        <p14:creationId xmlns:p14="http://schemas.microsoft.com/office/powerpoint/2010/main" val="32953924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F32390-7577-934F-984B-DD9D5255967D}" type="slidenum">
              <a:rPr lang="en-US" smtClean="0"/>
              <a:pPr/>
              <a:t>1</a:t>
            </a:fld>
            <a:endParaRPr lang="en-US" dirty="0"/>
          </a:p>
        </p:txBody>
      </p:sp>
    </p:spTree>
    <p:extLst>
      <p:ext uri="{BB962C8B-B14F-4D97-AF65-F5344CB8AC3E}">
        <p14:creationId xmlns:p14="http://schemas.microsoft.com/office/powerpoint/2010/main" val="30264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F32390-7577-934F-984B-DD9D5255967D}" type="slidenum">
              <a:rPr lang="en-US" smtClean="0"/>
              <a:pPr/>
              <a:t>5</a:t>
            </a:fld>
            <a:endParaRPr lang="en-US" dirty="0"/>
          </a:p>
        </p:txBody>
      </p:sp>
    </p:spTree>
    <p:extLst>
      <p:ext uri="{BB962C8B-B14F-4D97-AF65-F5344CB8AC3E}">
        <p14:creationId xmlns:p14="http://schemas.microsoft.com/office/powerpoint/2010/main" val="3388172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F32390-7577-934F-984B-DD9D5255967D}" type="slidenum">
              <a:rPr lang="en-US" smtClean="0"/>
              <a:pPr/>
              <a:t>6</a:t>
            </a:fld>
            <a:endParaRPr lang="en-US" dirty="0"/>
          </a:p>
        </p:txBody>
      </p:sp>
    </p:spTree>
    <p:extLst>
      <p:ext uri="{BB962C8B-B14F-4D97-AF65-F5344CB8AC3E}">
        <p14:creationId xmlns:p14="http://schemas.microsoft.com/office/powerpoint/2010/main" val="3011491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F32390-7577-934F-984B-DD9D5255967D}" type="slidenum">
              <a:rPr lang="en-US" smtClean="0"/>
              <a:pPr/>
              <a:t>7</a:t>
            </a:fld>
            <a:endParaRPr lang="en-US" dirty="0"/>
          </a:p>
        </p:txBody>
      </p:sp>
    </p:spTree>
    <p:extLst>
      <p:ext uri="{BB962C8B-B14F-4D97-AF65-F5344CB8AC3E}">
        <p14:creationId xmlns:p14="http://schemas.microsoft.com/office/powerpoint/2010/main" val="2854630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Slide Number Placeholder 9"/>
          <p:cNvSpPr>
            <a:spLocks noGrp="1"/>
          </p:cNvSpPr>
          <p:nvPr>
            <p:ph type="sldNum" sz="quarter" idx="11"/>
          </p:nvPr>
        </p:nvSpPr>
        <p:spPr/>
        <p:txBody>
          <a:bodyPr/>
          <a:lstStyle>
            <a:lvl1pPr>
              <a:defRPr>
                <a:solidFill>
                  <a:schemeClr val="bg1"/>
                </a:solidFill>
              </a:defRPr>
            </a:lvl1pPr>
          </a:lstStyle>
          <a:p>
            <a:r>
              <a:rPr lang="en-US" dirty="0"/>
              <a:t>Page </a:t>
            </a:r>
            <a:fld id="{C328249C-2482-2141-955D-14DA7A2F9D88}" type="slidenum">
              <a:rPr lang="en-US" smtClean="0"/>
              <a:pPr/>
              <a:t>‹#›</a:t>
            </a:fld>
            <a:endParaRPr lang="en-US" dirty="0"/>
          </a:p>
        </p:txBody>
      </p:sp>
      <p:sp>
        <p:nvSpPr>
          <p:cNvPr id="11" name="Footer Placeholder 10"/>
          <p:cNvSpPr>
            <a:spLocks noGrp="1"/>
          </p:cNvSpPr>
          <p:nvPr>
            <p:ph type="ftr" sz="quarter" idx="12"/>
          </p:nvPr>
        </p:nvSpPr>
        <p:spPr>
          <a:xfrm>
            <a:off x="3124200" y="6356351"/>
            <a:ext cx="2895600" cy="365125"/>
          </a:xfrm>
          <a:prstGeom prst="rect">
            <a:avLst/>
          </a:prstGeom>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5D3B88-BC28-431F-82F2-CC9C8B46F3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024C8E8-E49E-4A35-A83B-E2171681B9B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CDFF256-1F68-4856-B67D-FEEF55D5A7D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5A9EF45-EC60-4E3E-938A-1C2DFDC0137C}"/>
              </a:ext>
            </a:extLst>
          </p:cNvPr>
          <p:cNvSpPr>
            <a:spLocks noGrp="1"/>
          </p:cNvSpPr>
          <p:nvPr>
            <p:ph type="dt" sz="half" idx="10"/>
          </p:nvPr>
        </p:nvSpPr>
        <p:spPr/>
        <p:txBody>
          <a:bodyPr/>
          <a:lstStyle/>
          <a:p>
            <a:fld id="{1D168A21-B0DE-42D7-B5D8-43256BB08DB0}" type="datetimeFigureOut">
              <a:rPr lang="en-US" smtClean="0"/>
              <a:t>12/21/2021</a:t>
            </a:fld>
            <a:endParaRPr lang="en-US"/>
          </a:p>
        </p:txBody>
      </p:sp>
      <p:sp>
        <p:nvSpPr>
          <p:cNvPr id="6" name="Footer Placeholder 5">
            <a:extLst>
              <a:ext uri="{FF2B5EF4-FFF2-40B4-BE49-F238E27FC236}">
                <a16:creationId xmlns="" xmlns:a16="http://schemas.microsoft.com/office/drawing/2014/main" id="{D5690130-64D5-4912-8963-13A6BAABC3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0070437-21F3-46B4-BBFB-9B5B92D8C786}"/>
              </a:ext>
            </a:extLst>
          </p:cNvPr>
          <p:cNvSpPr>
            <a:spLocks noGrp="1"/>
          </p:cNvSpPr>
          <p:nvPr>
            <p:ph type="sldNum" sz="quarter" idx="12"/>
          </p:nvPr>
        </p:nvSpPr>
        <p:spPr/>
        <p:txBody>
          <a:bodyPr/>
          <a:lstStyle/>
          <a:p>
            <a:fld id="{236A6134-31A3-42DF-A385-D7A0639543A4}" type="slidenum">
              <a:rPr lang="en-US" smtClean="0"/>
              <a:t>‹#›</a:t>
            </a:fld>
            <a:endParaRPr lang="en-US"/>
          </a:p>
        </p:txBody>
      </p:sp>
    </p:spTree>
    <p:extLst>
      <p:ext uri="{BB962C8B-B14F-4D97-AF65-F5344CB8AC3E}">
        <p14:creationId xmlns:p14="http://schemas.microsoft.com/office/powerpoint/2010/main" val="230666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AD99C7-23B0-4203-9B22-54CEED0785E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202A667-4128-4F4D-8FD9-8D379C90CC3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F4F0B36-277F-46D5-A25E-DE505288DB1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6D7E682-839A-4427-A920-AECE0A9BB82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D1687B6-E836-421D-9E9D-B4DB2CBFC26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F451E55-184C-4479-BDD0-076D23817AE0}"/>
              </a:ext>
            </a:extLst>
          </p:cNvPr>
          <p:cNvSpPr>
            <a:spLocks noGrp="1"/>
          </p:cNvSpPr>
          <p:nvPr>
            <p:ph type="dt" sz="half" idx="10"/>
          </p:nvPr>
        </p:nvSpPr>
        <p:spPr/>
        <p:txBody>
          <a:bodyPr/>
          <a:lstStyle/>
          <a:p>
            <a:fld id="{1D168A21-B0DE-42D7-B5D8-43256BB08DB0}" type="datetimeFigureOut">
              <a:rPr lang="en-US" smtClean="0"/>
              <a:t>12/21/2021</a:t>
            </a:fld>
            <a:endParaRPr lang="en-US"/>
          </a:p>
        </p:txBody>
      </p:sp>
      <p:sp>
        <p:nvSpPr>
          <p:cNvPr id="8" name="Footer Placeholder 7">
            <a:extLst>
              <a:ext uri="{FF2B5EF4-FFF2-40B4-BE49-F238E27FC236}">
                <a16:creationId xmlns="" xmlns:a16="http://schemas.microsoft.com/office/drawing/2014/main" id="{69B5AEAE-B3E1-4769-9242-556E607F4C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6776EE9A-B944-43A9-A617-3800D96CE76F}"/>
              </a:ext>
            </a:extLst>
          </p:cNvPr>
          <p:cNvSpPr>
            <a:spLocks noGrp="1"/>
          </p:cNvSpPr>
          <p:nvPr>
            <p:ph type="sldNum" sz="quarter" idx="12"/>
          </p:nvPr>
        </p:nvSpPr>
        <p:spPr/>
        <p:txBody>
          <a:bodyPr/>
          <a:lstStyle/>
          <a:p>
            <a:fld id="{236A6134-31A3-42DF-A385-D7A0639543A4}" type="slidenum">
              <a:rPr lang="en-US" smtClean="0"/>
              <a:t>‹#›</a:t>
            </a:fld>
            <a:endParaRPr lang="en-US"/>
          </a:p>
        </p:txBody>
      </p:sp>
    </p:spTree>
    <p:extLst>
      <p:ext uri="{BB962C8B-B14F-4D97-AF65-F5344CB8AC3E}">
        <p14:creationId xmlns:p14="http://schemas.microsoft.com/office/powerpoint/2010/main" val="1480405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3F89F8-3D33-4DCC-B35E-168A213EC8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38225FF-DA14-4815-84CE-065D0EF44198}"/>
              </a:ext>
            </a:extLst>
          </p:cNvPr>
          <p:cNvSpPr>
            <a:spLocks noGrp="1"/>
          </p:cNvSpPr>
          <p:nvPr>
            <p:ph type="dt" sz="half" idx="10"/>
          </p:nvPr>
        </p:nvSpPr>
        <p:spPr/>
        <p:txBody>
          <a:bodyPr/>
          <a:lstStyle/>
          <a:p>
            <a:fld id="{1D168A21-B0DE-42D7-B5D8-43256BB08DB0}" type="datetimeFigureOut">
              <a:rPr lang="en-US" smtClean="0"/>
              <a:t>12/21/2021</a:t>
            </a:fld>
            <a:endParaRPr lang="en-US"/>
          </a:p>
        </p:txBody>
      </p:sp>
      <p:sp>
        <p:nvSpPr>
          <p:cNvPr id="4" name="Footer Placeholder 3">
            <a:extLst>
              <a:ext uri="{FF2B5EF4-FFF2-40B4-BE49-F238E27FC236}">
                <a16:creationId xmlns="" xmlns:a16="http://schemas.microsoft.com/office/drawing/2014/main" id="{1438E465-329E-41EF-8D83-3F32846CFB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BF3F576-7BA5-4BD2-B0AC-B23A6D118A12}"/>
              </a:ext>
            </a:extLst>
          </p:cNvPr>
          <p:cNvSpPr>
            <a:spLocks noGrp="1"/>
          </p:cNvSpPr>
          <p:nvPr>
            <p:ph type="sldNum" sz="quarter" idx="12"/>
          </p:nvPr>
        </p:nvSpPr>
        <p:spPr/>
        <p:txBody>
          <a:bodyPr/>
          <a:lstStyle/>
          <a:p>
            <a:fld id="{236A6134-31A3-42DF-A385-D7A0639543A4}" type="slidenum">
              <a:rPr lang="en-US" smtClean="0"/>
              <a:t>‹#›</a:t>
            </a:fld>
            <a:endParaRPr lang="en-US"/>
          </a:p>
        </p:txBody>
      </p:sp>
    </p:spTree>
    <p:extLst>
      <p:ext uri="{BB962C8B-B14F-4D97-AF65-F5344CB8AC3E}">
        <p14:creationId xmlns:p14="http://schemas.microsoft.com/office/powerpoint/2010/main" val="1875275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C3EBE46-9CAF-4D9D-BB5B-BCCCC6D33F42}"/>
              </a:ext>
            </a:extLst>
          </p:cNvPr>
          <p:cNvSpPr>
            <a:spLocks noGrp="1"/>
          </p:cNvSpPr>
          <p:nvPr>
            <p:ph type="dt" sz="half" idx="10"/>
          </p:nvPr>
        </p:nvSpPr>
        <p:spPr/>
        <p:txBody>
          <a:bodyPr/>
          <a:lstStyle/>
          <a:p>
            <a:fld id="{1D168A21-B0DE-42D7-B5D8-43256BB08DB0}" type="datetimeFigureOut">
              <a:rPr lang="en-US" smtClean="0"/>
              <a:t>12/21/2021</a:t>
            </a:fld>
            <a:endParaRPr lang="en-US"/>
          </a:p>
        </p:txBody>
      </p:sp>
      <p:sp>
        <p:nvSpPr>
          <p:cNvPr id="3" name="Footer Placeholder 2">
            <a:extLst>
              <a:ext uri="{FF2B5EF4-FFF2-40B4-BE49-F238E27FC236}">
                <a16:creationId xmlns="" xmlns:a16="http://schemas.microsoft.com/office/drawing/2014/main" id="{61A4A7A5-C188-4AA7-8894-0E0755C3F1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C3BBE5E7-AC73-4864-AEA1-CE79770C3403}"/>
              </a:ext>
            </a:extLst>
          </p:cNvPr>
          <p:cNvSpPr>
            <a:spLocks noGrp="1"/>
          </p:cNvSpPr>
          <p:nvPr>
            <p:ph type="sldNum" sz="quarter" idx="12"/>
          </p:nvPr>
        </p:nvSpPr>
        <p:spPr/>
        <p:txBody>
          <a:bodyPr/>
          <a:lstStyle/>
          <a:p>
            <a:fld id="{236A6134-31A3-42DF-A385-D7A0639543A4}" type="slidenum">
              <a:rPr lang="en-US" smtClean="0"/>
              <a:t>‹#›</a:t>
            </a:fld>
            <a:endParaRPr lang="en-US"/>
          </a:p>
        </p:txBody>
      </p:sp>
    </p:spTree>
    <p:extLst>
      <p:ext uri="{BB962C8B-B14F-4D97-AF65-F5344CB8AC3E}">
        <p14:creationId xmlns:p14="http://schemas.microsoft.com/office/powerpoint/2010/main" val="175121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75F5FB-215C-42E8-B365-15E9E5EEE99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85514E1-D5A8-4B23-BF84-A1A89CAD4C3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4C400BE-DDD1-4DAB-9D11-1D1312B2CA1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7870EB1-08E3-4003-B2C1-CC9336FDB9F0}"/>
              </a:ext>
            </a:extLst>
          </p:cNvPr>
          <p:cNvSpPr>
            <a:spLocks noGrp="1"/>
          </p:cNvSpPr>
          <p:nvPr>
            <p:ph type="dt" sz="half" idx="10"/>
          </p:nvPr>
        </p:nvSpPr>
        <p:spPr/>
        <p:txBody>
          <a:bodyPr/>
          <a:lstStyle/>
          <a:p>
            <a:fld id="{1D168A21-B0DE-42D7-B5D8-43256BB08DB0}" type="datetimeFigureOut">
              <a:rPr lang="en-US" smtClean="0"/>
              <a:t>12/21/2021</a:t>
            </a:fld>
            <a:endParaRPr lang="en-US"/>
          </a:p>
        </p:txBody>
      </p:sp>
      <p:sp>
        <p:nvSpPr>
          <p:cNvPr id="6" name="Footer Placeholder 5">
            <a:extLst>
              <a:ext uri="{FF2B5EF4-FFF2-40B4-BE49-F238E27FC236}">
                <a16:creationId xmlns="" xmlns:a16="http://schemas.microsoft.com/office/drawing/2014/main" id="{EA72F0E1-0699-4A7F-AADA-EFB76F6611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34170BD-9700-416A-8976-24FC44050122}"/>
              </a:ext>
            </a:extLst>
          </p:cNvPr>
          <p:cNvSpPr>
            <a:spLocks noGrp="1"/>
          </p:cNvSpPr>
          <p:nvPr>
            <p:ph type="sldNum" sz="quarter" idx="12"/>
          </p:nvPr>
        </p:nvSpPr>
        <p:spPr/>
        <p:txBody>
          <a:bodyPr/>
          <a:lstStyle/>
          <a:p>
            <a:fld id="{236A6134-31A3-42DF-A385-D7A0639543A4}" type="slidenum">
              <a:rPr lang="en-US" smtClean="0"/>
              <a:t>‹#›</a:t>
            </a:fld>
            <a:endParaRPr lang="en-US"/>
          </a:p>
        </p:txBody>
      </p:sp>
    </p:spTree>
    <p:extLst>
      <p:ext uri="{BB962C8B-B14F-4D97-AF65-F5344CB8AC3E}">
        <p14:creationId xmlns:p14="http://schemas.microsoft.com/office/powerpoint/2010/main" val="1431008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14E873-0851-4739-8D3C-045DBBF834E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465B42F0-94F8-462E-82B7-D343904D2FD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9AB52C6F-E2DE-4968-B67A-1C94D98DE25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8DA9630-64DE-4B9B-99A6-4E7F2C780DF9}"/>
              </a:ext>
            </a:extLst>
          </p:cNvPr>
          <p:cNvSpPr>
            <a:spLocks noGrp="1"/>
          </p:cNvSpPr>
          <p:nvPr>
            <p:ph type="dt" sz="half" idx="10"/>
          </p:nvPr>
        </p:nvSpPr>
        <p:spPr/>
        <p:txBody>
          <a:bodyPr/>
          <a:lstStyle/>
          <a:p>
            <a:fld id="{1D168A21-B0DE-42D7-B5D8-43256BB08DB0}" type="datetimeFigureOut">
              <a:rPr lang="en-US" smtClean="0"/>
              <a:t>12/21/2021</a:t>
            </a:fld>
            <a:endParaRPr lang="en-US"/>
          </a:p>
        </p:txBody>
      </p:sp>
      <p:sp>
        <p:nvSpPr>
          <p:cNvPr id="6" name="Footer Placeholder 5">
            <a:extLst>
              <a:ext uri="{FF2B5EF4-FFF2-40B4-BE49-F238E27FC236}">
                <a16:creationId xmlns="" xmlns:a16="http://schemas.microsoft.com/office/drawing/2014/main" id="{2FBBF983-BC62-48E6-A90A-5E44E3DDE3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24813A3-C502-484F-8940-BD1D9088AE29}"/>
              </a:ext>
            </a:extLst>
          </p:cNvPr>
          <p:cNvSpPr>
            <a:spLocks noGrp="1"/>
          </p:cNvSpPr>
          <p:nvPr>
            <p:ph type="sldNum" sz="quarter" idx="12"/>
          </p:nvPr>
        </p:nvSpPr>
        <p:spPr/>
        <p:txBody>
          <a:bodyPr/>
          <a:lstStyle/>
          <a:p>
            <a:fld id="{236A6134-31A3-42DF-A385-D7A0639543A4}" type="slidenum">
              <a:rPr lang="en-US" smtClean="0"/>
              <a:t>‹#›</a:t>
            </a:fld>
            <a:endParaRPr lang="en-US"/>
          </a:p>
        </p:txBody>
      </p:sp>
    </p:spTree>
    <p:extLst>
      <p:ext uri="{BB962C8B-B14F-4D97-AF65-F5344CB8AC3E}">
        <p14:creationId xmlns:p14="http://schemas.microsoft.com/office/powerpoint/2010/main" val="385918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21FA78-B329-4F6F-84BE-B2C33E957B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E6A5F690-45F3-4689-B545-EDA6096D71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25F46D0-C0E4-4746-B8C0-151950C3C7C8}"/>
              </a:ext>
            </a:extLst>
          </p:cNvPr>
          <p:cNvSpPr>
            <a:spLocks noGrp="1"/>
          </p:cNvSpPr>
          <p:nvPr>
            <p:ph type="dt" sz="half" idx="10"/>
          </p:nvPr>
        </p:nvSpPr>
        <p:spPr/>
        <p:txBody>
          <a:bodyPr/>
          <a:lstStyle/>
          <a:p>
            <a:fld id="{1D168A21-B0DE-42D7-B5D8-43256BB08DB0}" type="datetimeFigureOut">
              <a:rPr lang="en-US" smtClean="0"/>
              <a:t>12/21/2021</a:t>
            </a:fld>
            <a:endParaRPr lang="en-US"/>
          </a:p>
        </p:txBody>
      </p:sp>
      <p:sp>
        <p:nvSpPr>
          <p:cNvPr id="5" name="Footer Placeholder 4">
            <a:extLst>
              <a:ext uri="{FF2B5EF4-FFF2-40B4-BE49-F238E27FC236}">
                <a16:creationId xmlns="" xmlns:a16="http://schemas.microsoft.com/office/drawing/2014/main" id="{3D018E11-9A8D-4F17-B629-AFA1E87CC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6748634-773F-4D46-90DA-BD853826B192}"/>
              </a:ext>
            </a:extLst>
          </p:cNvPr>
          <p:cNvSpPr>
            <a:spLocks noGrp="1"/>
          </p:cNvSpPr>
          <p:nvPr>
            <p:ph type="sldNum" sz="quarter" idx="12"/>
          </p:nvPr>
        </p:nvSpPr>
        <p:spPr/>
        <p:txBody>
          <a:bodyPr/>
          <a:lstStyle/>
          <a:p>
            <a:fld id="{236A6134-31A3-42DF-A385-D7A0639543A4}" type="slidenum">
              <a:rPr lang="en-US" smtClean="0"/>
              <a:t>‹#›</a:t>
            </a:fld>
            <a:endParaRPr lang="en-US"/>
          </a:p>
        </p:txBody>
      </p:sp>
    </p:spTree>
    <p:extLst>
      <p:ext uri="{BB962C8B-B14F-4D97-AF65-F5344CB8AC3E}">
        <p14:creationId xmlns:p14="http://schemas.microsoft.com/office/powerpoint/2010/main" val="1433404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C99781-D77A-4C8D-B92B-0F6D8D7C81E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5B8E8C9-31F7-46D8-99ED-92D93B6D239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AA5CAFD-9F7B-4182-8795-27CCACB78403}"/>
              </a:ext>
            </a:extLst>
          </p:cNvPr>
          <p:cNvSpPr>
            <a:spLocks noGrp="1"/>
          </p:cNvSpPr>
          <p:nvPr>
            <p:ph type="dt" sz="half" idx="10"/>
          </p:nvPr>
        </p:nvSpPr>
        <p:spPr/>
        <p:txBody>
          <a:bodyPr/>
          <a:lstStyle/>
          <a:p>
            <a:fld id="{1D168A21-B0DE-42D7-B5D8-43256BB08DB0}" type="datetimeFigureOut">
              <a:rPr lang="en-US" smtClean="0"/>
              <a:t>12/21/2021</a:t>
            </a:fld>
            <a:endParaRPr lang="en-US"/>
          </a:p>
        </p:txBody>
      </p:sp>
      <p:sp>
        <p:nvSpPr>
          <p:cNvPr id="5" name="Footer Placeholder 4">
            <a:extLst>
              <a:ext uri="{FF2B5EF4-FFF2-40B4-BE49-F238E27FC236}">
                <a16:creationId xmlns="" xmlns:a16="http://schemas.microsoft.com/office/drawing/2014/main" id="{2779E0F4-9DD2-47AD-812B-EE56AFA89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7500C44-91D7-4E5B-BCC5-6534782A3FD8}"/>
              </a:ext>
            </a:extLst>
          </p:cNvPr>
          <p:cNvSpPr>
            <a:spLocks noGrp="1"/>
          </p:cNvSpPr>
          <p:nvPr>
            <p:ph type="sldNum" sz="quarter" idx="12"/>
          </p:nvPr>
        </p:nvSpPr>
        <p:spPr/>
        <p:txBody>
          <a:bodyPr/>
          <a:lstStyle/>
          <a:p>
            <a:fld id="{236A6134-31A3-42DF-A385-D7A0639543A4}" type="slidenum">
              <a:rPr lang="en-US" smtClean="0"/>
              <a:t>‹#›</a:t>
            </a:fld>
            <a:endParaRPr lang="en-US"/>
          </a:p>
        </p:txBody>
      </p:sp>
    </p:spTree>
    <p:extLst>
      <p:ext uri="{BB962C8B-B14F-4D97-AF65-F5344CB8AC3E}">
        <p14:creationId xmlns:p14="http://schemas.microsoft.com/office/powerpoint/2010/main" val="678253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1341C9-A7AC-41BC-B036-6419171A0F2B}"/>
              </a:ext>
            </a:extLst>
          </p:cNvPr>
          <p:cNvSpPr>
            <a:spLocks noGrp="1"/>
          </p:cNvSpPr>
          <p:nvPr>
            <p:ph type="ctrTitle"/>
          </p:nvPr>
        </p:nvSpPr>
        <p:spPr>
          <a:xfrm>
            <a:off x="1143000" y="1122363"/>
            <a:ext cx="6858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 xmlns:a16="http://schemas.microsoft.com/office/drawing/2014/main" id="{BA7462FC-AD7F-413B-9345-00670DFA55B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a:extLst>
              <a:ext uri="{FF2B5EF4-FFF2-40B4-BE49-F238E27FC236}">
                <a16:creationId xmlns="" xmlns:a16="http://schemas.microsoft.com/office/drawing/2014/main" id="{FC04FD86-4C73-467C-A728-E7A5EC4589B3}"/>
              </a:ext>
            </a:extLst>
          </p:cNvPr>
          <p:cNvPicPr>
            <a:picLocks noChangeAspect="1"/>
          </p:cNvPicPr>
          <p:nvPr userDrawn="1"/>
        </p:nvPicPr>
        <p:blipFill>
          <a:blip r:embed="rId2"/>
          <a:stretch>
            <a:fillRect/>
          </a:stretch>
        </p:blipFill>
        <p:spPr>
          <a:xfrm>
            <a:off x="2009928" y="6505575"/>
            <a:ext cx="1171575" cy="352425"/>
          </a:xfrm>
          <a:prstGeom prst="rect">
            <a:avLst/>
          </a:prstGeom>
        </p:spPr>
      </p:pic>
      <p:pic>
        <p:nvPicPr>
          <p:cNvPr id="8" name="Picture 7">
            <a:extLst>
              <a:ext uri="{FF2B5EF4-FFF2-40B4-BE49-F238E27FC236}">
                <a16:creationId xmlns="" xmlns:a16="http://schemas.microsoft.com/office/drawing/2014/main" id="{1DAB816D-6DCD-4599-8C2C-C351CD43B4A9}"/>
              </a:ext>
            </a:extLst>
          </p:cNvPr>
          <p:cNvPicPr>
            <a:picLocks noChangeAspect="1"/>
          </p:cNvPicPr>
          <p:nvPr userDrawn="1"/>
        </p:nvPicPr>
        <p:blipFill>
          <a:blip r:embed="rId3"/>
          <a:stretch>
            <a:fillRect/>
          </a:stretch>
        </p:blipFill>
        <p:spPr>
          <a:xfrm>
            <a:off x="3799862" y="6505575"/>
            <a:ext cx="1028700" cy="285750"/>
          </a:xfrm>
          <a:prstGeom prst="rect">
            <a:avLst/>
          </a:prstGeom>
        </p:spPr>
      </p:pic>
      <p:pic>
        <p:nvPicPr>
          <p:cNvPr id="9" name="Picture 8">
            <a:extLst>
              <a:ext uri="{FF2B5EF4-FFF2-40B4-BE49-F238E27FC236}">
                <a16:creationId xmlns="" xmlns:a16="http://schemas.microsoft.com/office/drawing/2014/main" id="{1D4E8CAA-A7C5-42B1-9174-402ADEC52230}"/>
              </a:ext>
            </a:extLst>
          </p:cNvPr>
          <p:cNvPicPr>
            <a:picLocks noChangeAspect="1"/>
          </p:cNvPicPr>
          <p:nvPr userDrawn="1"/>
        </p:nvPicPr>
        <p:blipFill>
          <a:blip r:embed="rId4"/>
          <a:stretch>
            <a:fillRect/>
          </a:stretch>
        </p:blipFill>
        <p:spPr>
          <a:xfrm>
            <a:off x="5276699" y="6481762"/>
            <a:ext cx="1371600" cy="333375"/>
          </a:xfrm>
          <a:prstGeom prst="rect">
            <a:avLst/>
          </a:prstGeom>
        </p:spPr>
      </p:pic>
    </p:spTree>
    <p:extLst>
      <p:ext uri="{BB962C8B-B14F-4D97-AF65-F5344CB8AC3E}">
        <p14:creationId xmlns:p14="http://schemas.microsoft.com/office/powerpoint/2010/main" val="287762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898259-91FD-4F96-9594-D0E001CC95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0BBE963-BA03-4A93-BAA8-F0EEF47798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69A3096-472D-4AA3-B590-8B8784D88C7F}"/>
              </a:ext>
            </a:extLst>
          </p:cNvPr>
          <p:cNvSpPr>
            <a:spLocks noGrp="1"/>
          </p:cNvSpPr>
          <p:nvPr>
            <p:ph type="dt" sz="half" idx="10"/>
          </p:nvPr>
        </p:nvSpPr>
        <p:spPr/>
        <p:txBody>
          <a:bodyPr/>
          <a:lstStyle/>
          <a:p>
            <a:fld id="{1D168A21-B0DE-42D7-B5D8-43256BB08DB0}" type="datetimeFigureOut">
              <a:rPr lang="en-US" smtClean="0"/>
              <a:t>12/21/2021</a:t>
            </a:fld>
            <a:endParaRPr lang="en-US"/>
          </a:p>
        </p:txBody>
      </p:sp>
      <p:sp>
        <p:nvSpPr>
          <p:cNvPr id="5" name="Footer Placeholder 4">
            <a:extLst>
              <a:ext uri="{FF2B5EF4-FFF2-40B4-BE49-F238E27FC236}">
                <a16:creationId xmlns="" xmlns:a16="http://schemas.microsoft.com/office/drawing/2014/main" id="{9074CE4A-17E4-4112-9CF5-958CC02CDC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87017F9-39EC-43DE-92DB-0BC94B33501A}"/>
              </a:ext>
            </a:extLst>
          </p:cNvPr>
          <p:cNvSpPr>
            <a:spLocks noGrp="1"/>
          </p:cNvSpPr>
          <p:nvPr>
            <p:ph type="sldNum" sz="quarter" idx="12"/>
          </p:nvPr>
        </p:nvSpPr>
        <p:spPr/>
        <p:txBody>
          <a:bodyPr/>
          <a:lstStyle/>
          <a:p>
            <a:fld id="{236A6134-31A3-42DF-A385-D7A0639543A4}" type="slidenum">
              <a:rPr lang="en-US" smtClean="0"/>
              <a:t>‹#›</a:t>
            </a:fld>
            <a:endParaRPr lang="en-US"/>
          </a:p>
        </p:txBody>
      </p:sp>
    </p:spTree>
    <p:extLst>
      <p:ext uri="{BB962C8B-B14F-4D97-AF65-F5344CB8AC3E}">
        <p14:creationId xmlns:p14="http://schemas.microsoft.com/office/powerpoint/2010/main" val="2876913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4"/>
          <p:cNvSpPr>
            <a:spLocks noGrp="1"/>
          </p:cNvSpPr>
          <p:nvPr>
            <p:ph type="title"/>
          </p:nvPr>
        </p:nvSpPr>
        <p:spPr>
          <a:xfrm>
            <a:off x="2268558" y="0"/>
            <a:ext cx="6536267" cy="731520"/>
          </a:xfrm>
        </p:spPr>
        <p:txBody>
          <a:bodyPr/>
          <a:lstStyle/>
          <a:p>
            <a:r>
              <a:rPr lang="en-US" dirty="0"/>
              <a:t>Click to edit Master title style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r>
              <a:rPr lang="en-US" dirty="0"/>
              <a:t>Page </a:t>
            </a:r>
            <a:fld id="{C328249C-2482-2141-955D-14DA7A2F9D88}"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DD3291-8556-46E6-A52B-78B350E984B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8BA8941-2940-4C1C-BC97-1281EDA8A07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FCEA484-1873-44B6-A24A-182FDE15B819}"/>
              </a:ext>
            </a:extLst>
          </p:cNvPr>
          <p:cNvSpPr>
            <a:spLocks noGrp="1"/>
          </p:cNvSpPr>
          <p:nvPr>
            <p:ph type="dt" sz="half" idx="10"/>
          </p:nvPr>
        </p:nvSpPr>
        <p:spPr/>
        <p:txBody>
          <a:bodyPr/>
          <a:lstStyle/>
          <a:p>
            <a:fld id="{1D168A21-B0DE-42D7-B5D8-43256BB08DB0}" type="datetimeFigureOut">
              <a:rPr lang="en-US" smtClean="0"/>
              <a:t>12/21/2021</a:t>
            </a:fld>
            <a:endParaRPr lang="en-US"/>
          </a:p>
        </p:txBody>
      </p:sp>
      <p:sp>
        <p:nvSpPr>
          <p:cNvPr id="5" name="Footer Placeholder 4">
            <a:extLst>
              <a:ext uri="{FF2B5EF4-FFF2-40B4-BE49-F238E27FC236}">
                <a16:creationId xmlns="" xmlns:a16="http://schemas.microsoft.com/office/drawing/2014/main" id="{EEAB6A64-8230-4C11-9E1D-52D5F06D74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C543D61-0FAE-4FEA-8972-EA417797FFEC}"/>
              </a:ext>
            </a:extLst>
          </p:cNvPr>
          <p:cNvSpPr>
            <a:spLocks noGrp="1"/>
          </p:cNvSpPr>
          <p:nvPr>
            <p:ph type="sldNum" sz="quarter" idx="12"/>
          </p:nvPr>
        </p:nvSpPr>
        <p:spPr/>
        <p:txBody>
          <a:bodyPr/>
          <a:lstStyle/>
          <a:p>
            <a:fld id="{236A6134-31A3-42DF-A385-D7A0639543A4}" type="slidenum">
              <a:rPr lang="en-US" smtClean="0"/>
              <a:t>‹#›</a:t>
            </a:fld>
            <a:endParaRPr lang="en-US"/>
          </a:p>
        </p:txBody>
      </p:sp>
    </p:spTree>
    <p:extLst>
      <p:ext uri="{BB962C8B-B14F-4D97-AF65-F5344CB8AC3E}">
        <p14:creationId xmlns:p14="http://schemas.microsoft.com/office/powerpoint/2010/main" val="964986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5D3B88-BC28-431F-82F2-CC9C8B46F3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024C8E8-E49E-4A35-A83B-E2171681B9B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CDFF256-1F68-4856-B67D-FEEF55D5A7D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5A9EF45-EC60-4E3E-938A-1C2DFDC0137C}"/>
              </a:ext>
            </a:extLst>
          </p:cNvPr>
          <p:cNvSpPr>
            <a:spLocks noGrp="1"/>
          </p:cNvSpPr>
          <p:nvPr>
            <p:ph type="dt" sz="half" idx="10"/>
          </p:nvPr>
        </p:nvSpPr>
        <p:spPr/>
        <p:txBody>
          <a:bodyPr/>
          <a:lstStyle/>
          <a:p>
            <a:fld id="{1D168A21-B0DE-42D7-B5D8-43256BB08DB0}" type="datetimeFigureOut">
              <a:rPr lang="en-US" smtClean="0"/>
              <a:t>12/21/2021</a:t>
            </a:fld>
            <a:endParaRPr lang="en-US"/>
          </a:p>
        </p:txBody>
      </p:sp>
      <p:sp>
        <p:nvSpPr>
          <p:cNvPr id="6" name="Footer Placeholder 5">
            <a:extLst>
              <a:ext uri="{FF2B5EF4-FFF2-40B4-BE49-F238E27FC236}">
                <a16:creationId xmlns="" xmlns:a16="http://schemas.microsoft.com/office/drawing/2014/main" id="{D5690130-64D5-4912-8963-13A6BAABC3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0070437-21F3-46B4-BBFB-9B5B92D8C786}"/>
              </a:ext>
            </a:extLst>
          </p:cNvPr>
          <p:cNvSpPr>
            <a:spLocks noGrp="1"/>
          </p:cNvSpPr>
          <p:nvPr>
            <p:ph type="sldNum" sz="quarter" idx="12"/>
          </p:nvPr>
        </p:nvSpPr>
        <p:spPr/>
        <p:txBody>
          <a:bodyPr/>
          <a:lstStyle/>
          <a:p>
            <a:fld id="{236A6134-31A3-42DF-A385-D7A0639543A4}" type="slidenum">
              <a:rPr lang="en-US" smtClean="0"/>
              <a:t>‹#›</a:t>
            </a:fld>
            <a:endParaRPr lang="en-US"/>
          </a:p>
        </p:txBody>
      </p:sp>
    </p:spTree>
    <p:extLst>
      <p:ext uri="{BB962C8B-B14F-4D97-AF65-F5344CB8AC3E}">
        <p14:creationId xmlns:p14="http://schemas.microsoft.com/office/powerpoint/2010/main" val="722725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AD99C7-23B0-4203-9B22-54CEED0785E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202A667-4128-4F4D-8FD9-8D379C90CC3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F4F0B36-277F-46D5-A25E-DE505288DB1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6D7E682-839A-4427-A920-AECE0A9BB82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D1687B6-E836-421D-9E9D-B4DB2CBFC26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F451E55-184C-4479-BDD0-076D23817AE0}"/>
              </a:ext>
            </a:extLst>
          </p:cNvPr>
          <p:cNvSpPr>
            <a:spLocks noGrp="1"/>
          </p:cNvSpPr>
          <p:nvPr>
            <p:ph type="dt" sz="half" idx="10"/>
          </p:nvPr>
        </p:nvSpPr>
        <p:spPr/>
        <p:txBody>
          <a:bodyPr/>
          <a:lstStyle/>
          <a:p>
            <a:fld id="{1D168A21-B0DE-42D7-B5D8-43256BB08DB0}" type="datetimeFigureOut">
              <a:rPr lang="en-US" smtClean="0"/>
              <a:t>12/21/2021</a:t>
            </a:fld>
            <a:endParaRPr lang="en-US"/>
          </a:p>
        </p:txBody>
      </p:sp>
      <p:sp>
        <p:nvSpPr>
          <p:cNvPr id="8" name="Footer Placeholder 7">
            <a:extLst>
              <a:ext uri="{FF2B5EF4-FFF2-40B4-BE49-F238E27FC236}">
                <a16:creationId xmlns="" xmlns:a16="http://schemas.microsoft.com/office/drawing/2014/main" id="{69B5AEAE-B3E1-4769-9242-556E607F4C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6776EE9A-B944-43A9-A617-3800D96CE76F}"/>
              </a:ext>
            </a:extLst>
          </p:cNvPr>
          <p:cNvSpPr>
            <a:spLocks noGrp="1"/>
          </p:cNvSpPr>
          <p:nvPr>
            <p:ph type="sldNum" sz="quarter" idx="12"/>
          </p:nvPr>
        </p:nvSpPr>
        <p:spPr/>
        <p:txBody>
          <a:bodyPr/>
          <a:lstStyle/>
          <a:p>
            <a:fld id="{236A6134-31A3-42DF-A385-D7A0639543A4}" type="slidenum">
              <a:rPr lang="en-US" smtClean="0"/>
              <a:t>‹#›</a:t>
            </a:fld>
            <a:endParaRPr lang="en-US"/>
          </a:p>
        </p:txBody>
      </p:sp>
    </p:spTree>
    <p:extLst>
      <p:ext uri="{BB962C8B-B14F-4D97-AF65-F5344CB8AC3E}">
        <p14:creationId xmlns:p14="http://schemas.microsoft.com/office/powerpoint/2010/main" val="660988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3F89F8-3D33-4DCC-B35E-168A213EC8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38225FF-DA14-4815-84CE-065D0EF44198}"/>
              </a:ext>
            </a:extLst>
          </p:cNvPr>
          <p:cNvSpPr>
            <a:spLocks noGrp="1"/>
          </p:cNvSpPr>
          <p:nvPr>
            <p:ph type="dt" sz="half" idx="10"/>
          </p:nvPr>
        </p:nvSpPr>
        <p:spPr/>
        <p:txBody>
          <a:bodyPr/>
          <a:lstStyle/>
          <a:p>
            <a:fld id="{1D168A21-B0DE-42D7-B5D8-43256BB08DB0}" type="datetimeFigureOut">
              <a:rPr lang="en-US" smtClean="0"/>
              <a:t>12/21/2021</a:t>
            </a:fld>
            <a:endParaRPr lang="en-US"/>
          </a:p>
        </p:txBody>
      </p:sp>
      <p:sp>
        <p:nvSpPr>
          <p:cNvPr id="4" name="Footer Placeholder 3">
            <a:extLst>
              <a:ext uri="{FF2B5EF4-FFF2-40B4-BE49-F238E27FC236}">
                <a16:creationId xmlns="" xmlns:a16="http://schemas.microsoft.com/office/drawing/2014/main" id="{1438E465-329E-41EF-8D83-3F32846CFB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BF3F576-7BA5-4BD2-B0AC-B23A6D118A12}"/>
              </a:ext>
            </a:extLst>
          </p:cNvPr>
          <p:cNvSpPr>
            <a:spLocks noGrp="1"/>
          </p:cNvSpPr>
          <p:nvPr>
            <p:ph type="sldNum" sz="quarter" idx="12"/>
          </p:nvPr>
        </p:nvSpPr>
        <p:spPr/>
        <p:txBody>
          <a:bodyPr/>
          <a:lstStyle/>
          <a:p>
            <a:fld id="{236A6134-31A3-42DF-A385-D7A0639543A4}" type="slidenum">
              <a:rPr lang="en-US" smtClean="0"/>
              <a:t>‹#›</a:t>
            </a:fld>
            <a:endParaRPr lang="en-US"/>
          </a:p>
        </p:txBody>
      </p:sp>
    </p:spTree>
    <p:extLst>
      <p:ext uri="{BB962C8B-B14F-4D97-AF65-F5344CB8AC3E}">
        <p14:creationId xmlns:p14="http://schemas.microsoft.com/office/powerpoint/2010/main" val="3776760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C3EBE46-9CAF-4D9D-BB5B-BCCCC6D33F42}"/>
              </a:ext>
            </a:extLst>
          </p:cNvPr>
          <p:cNvSpPr>
            <a:spLocks noGrp="1"/>
          </p:cNvSpPr>
          <p:nvPr>
            <p:ph type="dt" sz="half" idx="10"/>
          </p:nvPr>
        </p:nvSpPr>
        <p:spPr/>
        <p:txBody>
          <a:bodyPr/>
          <a:lstStyle/>
          <a:p>
            <a:fld id="{1D168A21-B0DE-42D7-B5D8-43256BB08DB0}" type="datetimeFigureOut">
              <a:rPr lang="en-US" smtClean="0"/>
              <a:t>12/21/2021</a:t>
            </a:fld>
            <a:endParaRPr lang="en-US"/>
          </a:p>
        </p:txBody>
      </p:sp>
      <p:sp>
        <p:nvSpPr>
          <p:cNvPr id="3" name="Footer Placeholder 2">
            <a:extLst>
              <a:ext uri="{FF2B5EF4-FFF2-40B4-BE49-F238E27FC236}">
                <a16:creationId xmlns="" xmlns:a16="http://schemas.microsoft.com/office/drawing/2014/main" id="{61A4A7A5-C188-4AA7-8894-0E0755C3F1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C3BBE5E7-AC73-4864-AEA1-CE79770C3403}"/>
              </a:ext>
            </a:extLst>
          </p:cNvPr>
          <p:cNvSpPr>
            <a:spLocks noGrp="1"/>
          </p:cNvSpPr>
          <p:nvPr>
            <p:ph type="sldNum" sz="quarter" idx="12"/>
          </p:nvPr>
        </p:nvSpPr>
        <p:spPr/>
        <p:txBody>
          <a:bodyPr/>
          <a:lstStyle/>
          <a:p>
            <a:fld id="{236A6134-31A3-42DF-A385-D7A0639543A4}" type="slidenum">
              <a:rPr lang="en-US" smtClean="0"/>
              <a:t>‹#›</a:t>
            </a:fld>
            <a:endParaRPr lang="en-US"/>
          </a:p>
        </p:txBody>
      </p:sp>
    </p:spTree>
    <p:extLst>
      <p:ext uri="{BB962C8B-B14F-4D97-AF65-F5344CB8AC3E}">
        <p14:creationId xmlns:p14="http://schemas.microsoft.com/office/powerpoint/2010/main" val="1340174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75F5FB-215C-42E8-B365-15E9E5EEE99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85514E1-D5A8-4B23-BF84-A1A89CAD4C3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4C400BE-DDD1-4DAB-9D11-1D1312B2CA1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7870EB1-08E3-4003-B2C1-CC9336FDB9F0}"/>
              </a:ext>
            </a:extLst>
          </p:cNvPr>
          <p:cNvSpPr>
            <a:spLocks noGrp="1"/>
          </p:cNvSpPr>
          <p:nvPr>
            <p:ph type="dt" sz="half" idx="10"/>
          </p:nvPr>
        </p:nvSpPr>
        <p:spPr/>
        <p:txBody>
          <a:bodyPr/>
          <a:lstStyle/>
          <a:p>
            <a:fld id="{1D168A21-B0DE-42D7-B5D8-43256BB08DB0}" type="datetimeFigureOut">
              <a:rPr lang="en-US" smtClean="0"/>
              <a:t>12/21/2021</a:t>
            </a:fld>
            <a:endParaRPr lang="en-US"/>
          </a:p>
        </p:txBody>
      </p:sp>
      <p:sp>
        <p:nvSpPr>
          <p:cNvPr id="6" name="Footer Placeholder 5">
            <a:extLst>
              <a:ext uri="{FF2B5EF4-FFF2-40B4-BE49-F238E27FC236}">
                <a16:creationId xmlns="" xmlns:a16="http://schemas.microsoft.com/office/drawing/2014/main" id="{EA72F0E1-0699-4A7F-AADA-EFB76F6611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34170BD-9700-416A-8976-24FC44050122}"/>
              </a:ext>
            </a:extLst>
          </p:cNvPr>
          <p:cNvSpPr>
            <a:spLocks noGrp="1"/>
          </p:cNvSpPr>
          <p:nvPr>
            <p:ph type="sldNum" sz="quarter" idx="12"/>
          </p:nvPr>
        </p:nvSpPr>
        <p:spPr/>
        <p:txBody>
          <a:bodyPr/>
          <a:lstStyle/>
          <a:p>
            <a:fld id="{236A6134-31A3-42DF-A385-D7A0639543A4}" type="slidenum">
              <a:rPr lang="en-US" smtClean="0"/>
              <a:t>‹#›</a:t>
            </a:fld>
            <a:endParaRPr lang="en-US"/>
          </a:p>
        </p:txBody>
      </p:sp>
    </p:spTree>
    <p:extLst>
      <p:ext uri="{BB962C8B-B14F-4D97-AF65-F5344CB8AC3E}">
        <p14:creationId xmlns:p14="http://schemas.microsoft.com/office/powerpoint/2010/main" val="4102736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14E873-0851-4739-8D3C-045DBBF834E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465B42F0-94F8-462E-82B7-D343904D2FD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9AB52C6F-E2DE-4968-B67A-1C94D98DE25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8DA9630-64DE-4B9B-99A6-4E7F2C780DF9}"/>
              </a:ext>
            </a:extLst>
          </p:cNvPr>
          <p:cNvSpPr>
            <a:spLocks noGrp="1"/>
          </p:cNvSpPr>
          <p:nvPr>
            <p:ph type="dt" sz="half" idx="10"/>
          </p:nvPr>
        </p:nvSpPr>
        <p:spPr/>
        <p:txBody>
          <a:bodyPr/>
          <a:lstStyle/>
          <a:p>
            <a:fld id="{1D168A21-B0DE-42D7-B5D8-43256BB08DB0}" type="datetimeFigureOut">
              <a:rPr lang="en-US" smtClean="0"/>
              <a:t>12/21/2021</a:t>
            </a:fld>
            <a:endParaRPr lang="en-US"/>
          </a:p>
        </p:txBody>
      </p:sp>
      <p:sp>
        <p:nvSpPr>
          <p:cNvPr id="6" name="Footer Placeholder 5">
            <a:extLst>
              <a:ext uri="{FF2B5EF4-FFF2-40B4-BE49-F238E27FC236}">
                <a16:creationId xmlns="" xmlns:a16="http://schemas.microsoft.com/office/drawing/2014/main" id="{2FBBF983-BC62-48E6-A90A-5E44E3DDE3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24813A3-C502-484F-8940-BD1D9088AE29}"/>
              </a:ext>
            </a:extLst>
          </p:cNvPr>
          <p:cNvSpPr>
            <a:spLocks noGrp="1"/>
          </p:cNvSpPr>
          <p:nvPr>
            <p:ph type="sldNum" sz="quarter" idx="12"/>
          </p:nvPr>
        </p:nvSpPr>
        <p:spPr/>
        <p:txBody>
          <a:bodyPr/>
          <a:lstStyle/>
          <a:p>
            <a:fld id="{236A6134-31A3-42DF-A385-D7A0639543A4}" type="slidenum">
              <a:rPr lang="en-US" smtClean="0"/>
              <a:t>‹#›</a:t>
            </a:fld>
            <a:endParaRPr lang="en-US"/>
          </a:p>
        </p:txBody>
      </p:sp>
    </p:spTree>
    <p:extLst>
      <p:ext uri="{BB962C8B-B14F-4D97-AF65-F5344CB8AC3E}">
        <p14:creationId xmlns:p14="http://schemas.microsoft.com/office/powerpoint/2010/main" val="2847326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21FA78-B329-4F6F-84BE-B2C33E957B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E6A5F690-45F3-4689-B545-EDA6096D71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25F46D0-C0E4-4746-B8C0-151950C3C7C8}"/>
              </a:ext>
            </a:extLst>
          </p:cNvPr>
          <p:cNvSpPr>
            <a:spLocks noGrp="1"/>
          </p:cNvSpPr>
          <p:nvPr>
            <p:ph type="dt" sz="half" idx="10"/>
          </p:nvPr>
        </p:nvSpPr>
        <p:spPr/>
        <p:txBody>
          <a:bodyPr/>
          <a:lstStyle/>
          <a:p>
            <a:fld id="{1D168A21-B0DE-42D7-B5D8-43256BB08DB0}" type="datetimeFigureOut">
              <a:rPr lang="en-US" smtClean="0"/>
              <a:t>12/21/2021</a:t>
            </a:fld>
            <a:endParaRPr lang="en-US"/>
          </a:p>
        </p:txBody>
      </p:sp>
      <p:sp>
        <p:nvSpPr>
          <p:cNvPr id="5" name="Footer Placeholder 4">
            <a:extLst>
              <a:ext uri="{FF2B5EF4-FFF2-40B4-BE49-F238E27FC236}">
                <a16:creationId xmlns="" xmlns:a16="http://schemas.microsoft.com/office/drawing/2014/main" id="{3D018E11-9A8D-4F17-B629-AFA1E87CC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6748634-773F-4D46-90DA-BD853826B192}"/>
              </a:ext>
            </a:extLst>
          </p:cNvPr>
          <p:cNvSpPr>
            <a:spLocks noGrp="1"/>
          </p:cNvSpPr>
          <p:nvPr>
            <p:ph type="sldNum" sz="quarter" idx="12"/>
          </p:nvPr>
        </p:nvSpPr>
        <p:spPr/>
        <p:txBody>
          <a:bodyPr/>
          <a:lstStyle/>
          <a:p>
            <a:fld id="{236A6134-31A3-42DF-A385-D7A0639543A4}" type="slidenum">
              <a:rPr lang="en-US" smtClean="0"/>
              <a:t>‹#›</a:t>
            </a:fld>
            <a:endParaRPr lang="en-US"/>
          </a:p>
        </p:txBody>
      </p:sp>
    </p:spTree>
    <p:extLst>
      <p:ext uri="{BB962C8B-B14F-4D97-AF65-F5344CB8AC3E}">
        <p14:creationId xmlns:p14="http://schemas.microsoft.com/office/powerpoint/2010/main" val="2450238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C99781-D77A-4C8D-B92B-0F6D8D7C81E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5B8E8C9-31F7-46D8-99ED-92D93B6D239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AA5CAFD-9F7B-4182-8795-27CCACB78403}"/>
              </a:ext>
            </a:extLst>
          </p:cNvPr>
          <p:cNvSpPr>
            <a:spLocks noGrp="1"/>
          </p:cNvSpPr>
          <p:nvPr>
            <p:ph type="dt" sz="half" idx="10"/>
          </p:nvPr>
        </p:nvSpPr>
        <p:spPr/>
        <p:txBody>
          <a:bodyPr/>
          <a:lstStyle/>
          <a:p>
            <a:fld id="{1D168A21-B0DE-42D7-B5D8-43256BB08DB0}" type="datetimeFigureOut">
              <a:rPr lang="en-US" smtClean="0"/>
              <a:t>12/21/2021</a:t>
            </a:fld>
            <a:endParaRPr lang="en-US"/>
          </a:p>
        </p:txBody>
      </p:sp>
      <p:sp>
        <p:nvSpPr>
          <p:cNvPr id="5" name="Footer Placeholder 4">
            <a:extLst>
              <a:ext uri="{FF2B5EF4-FFF2-40B4-BE49-F238E27FC236}">
                <a16:creationId xmlns="" xmlns:a16="http://schemas.microsoft.com/office/drawing/2014/main" id="{2779E0F4-9DD2-47AD-812B-EE56AFA89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7500C44-91D7-4E5B-BCC5-6534782A3FD8}"/>
              </a:ext>
            </a:extLst>
          </p:cNvPr>
          <p:cNvSpPr>
            <a:spLocks noGrp="1"/>
          </p:cNvSpPr>
          <p:nvPr>
            <p:ph type="sldNum" sz="quarter" idx="12"/>
          </p:nvPr>
        </p:nvSpPr>
        <p:spPr/>
        <p:txBody>
          <a:bodyPr/>
          <a:lstStyle/>
          <a:p>
            <a:fld id="{236A6134-31A3-42DF-A385-D7A0639543A4}" type="slidenum">
              <a:rPr lang="en-US" smtClean="0"/>
              <a:t>‹#›</a:t>
            </a:fld>
            <a:endParaRPr lang="en-US"/>
          </a:p>
        </p:txBody>
      </p:sp>
    </p:spTree>
    <p:extLst>
      <p:ext uri="{BB962C8B-B14F-4D97-AF65-F5344CB8AC3E}">
        <p14:creationId xmlns:p14="http://schemas.microsoft.com/office/powerpoint/2010/main" val="401565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59682"/>
            <a:ext cx="7027333" cy="731520"/>
          </a:xfrm>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r>
              <a:rPr lang="en-US" dirty="0"/>
              <a:t>Page </a:t>
            </a:r>
            <a:fld id="{C328249C-2482-2141-955D-14DA7A2F9D8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r>
              <a:rPr lang="en-US" dirty="0"/>
              <a:t>Page </a:t>
            </a:r>
            <a:fld id="{C328249C-2482-2141-955D-14DA7A2F9D8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r>
              <a:rPr lang="en-US" dirty="0"/>
              <a:t>Page </a:t>
            </a:r>
            <a:fld id="{C328249C-2482-2141-955D-14DA7A2F9D8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lstStyle>
          <a:p>
            <a:r>
              <a:rPr lang="en-US" dirty="0"/>
              <a:t>Page </a:t>
            </a:r>
            <a:fld id="{C328249C-2482-2141-955D-14DA7A2F9D8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1341C9-A7AC-41BC-B036-6419171A0F2B}"/>
              </a:ext>
            </a:extLst>
          </p:cNvPr>
          <p:cNvSpPr>
            <a:spLocks noGrp="1"/>
          </p:cNvSpPr>
          <p:nvPr>
            <p:ph type="ctrTitle"/>
          </p:nvPr>
        </p:nvSpPr>
        <p:spPr>
          <a:xfrm>
            <a:off x="1143000" y="1122363"/>
            <a:ext cx="6858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 xmlns:a16="http://schemas.microsoft.com/office/drawing/2014/main" id="{BA7462FC-AD7F-413B-9345-00670DFA55B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a:extLst>
              <a:ext uri="{FF2B5EF4-FFF2-40B4-BE49-F238E27FC236}">
                <a16:creationId xmlns="" xmlns:a16="http://schemas.microsoft.com/office/drawing/2014/main" id="{FC04FD86-4C73-467C-A728-E7A5EC4589B3}"/>
              </a:ext>
            </a:extLst>
          </p:cNvPr>
          <p:cNvPicPr>
            <a:picLocks noChangeAspect="1"/>
          </p:cNvPicPr>
          <p:nvPr userDrawn="1"/>
        </p:nvPicPr>
        <p:blipFill>
          <a:blip r:embed="rId2"/>
          <a:stretch>
            <a:fillRect/>
          </a:stretch>
        </p:blipFill>
        <p:spPr>
          <a:xfrm>
            <a:off x="2009928" y="6505575"/>
            <a:ext cx="1171575" cy="352425"/>
          </a:xfrm>
          <a:prstGeom prst="rect">
            <a:avLst/>
          </a:prstGeom>
        </p:spPr>
      </p:pic>
      <p:pic>
        <p:nvPicPr>
          <p:cNvPr id="8" name="Picture 7">
            <a:extLst>
              <a:ext uri="{FF2B5EF4-FFF2-40B4-BE49-F238E27FC236}">
                <a16:creationId xmlns="" xmlns:a16="http://schemas.microsoft.com/office/drawing/2014/main" id="{1DAB816D-6DCD-4599-8C2C-C351CD43B4A9}"/>
              </a:ext>
            </a:extLst>
          </p:cNvPr>
          <p:cNvPicPr>
            <a:picLocks noChangeAspect="1"/>
          </p:cNvPicPr>
          <p:nvPr userDrawn="1"/>
        </p:nvPicPr>
        <p:blipFill>
          <a:blip r:embed="rId3"/>
          <a:stretch>
            <a:fillRect/>
          </a:stretch>
        </p:blipFill>
        <p:spPr>
          <a:xfrm>
            <a:off x="3799862" y="6505575"/>
            <a:ext cx="1028700" cy="285750"/>
          </a:xfrm>
          <a:prstGeom prst="rect">
            <a:avLst/>
          </a:prstGeom>
        </p:spPr>
      </p:pic>
      <p:pic>
        <p:nvPicPr>
          <p:cNvPr id="9" name="Picture 8">
            <a:extLst>
              <a:ext uri="{FF2B5EF4-FFF2-40B4-BE49-F238E27FC236}">
                <a16:creationId xmlns="" xmlns:a16="http://schemas.microsoft.com/office/drawing/2014/main" id="{1D4E8CAA-A7C5-42B1-9174-402ADEC52230}"/>
              </a:ext>
            </a:extLst>
          </p:cNvPr>
          <p:cNvPicPr>
            <a:picLocks noChangeAspect="1"/>
          </p:cNvPicPr>
          <p:nvPr userDrawn="1"/>
        </p:nvPicPr>
        <p:blipFill>
          <a:blip r:embed="rId4"/>
          <a:stretch>
            <a:fillRect/>
          </a:stretch>
        </p:blipFill>
        <p:spPr>
          <a:xfrm>
            <a:off x="5276699" y="6481762"/>
            <a:ext cx="1371600" cy="333375"/>
          </a:xfrm>
          <a:prstGeom prst="rect">
            <a:avLst/>
          </a:prstGeom>
        </p:spPr>
      </p:pic>
    </p:spTree>
    <p:extLst>
      <p:ext uri="{BB962C8B-B14F-4D97-AF65-F5344CB8AC3E}">
        <p14:creationId xmlns:p14="http://schemas.microsoft.com/office/powerpoint/2010/main" val="3613898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898259-91FD-4F96-9594-D0E001CC95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0BBE963-BA03-4A93-BAA8-F0EEF47798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69A3096-472D-4AA3-B590-8B8784D88C7F}"/>
              </a:ext>
            </a:extLst>
          </p:cNvPr>
          <p:cNvSpPr>
            <a:spLocks noGrp="1"/>
          </p:cNvSpPr>
          <p:nvPr>
            <p:ph type="dt" sz="half" idx="10"/>
          </p:nvPr>
        </p:nvSpPr>
        <p:spPr/>
        <p:txBody>
          <a:bodyPr/>
          <a:lstStyle/>
          <a:p>
            <a:fld id="{1D168A21-B0DE-42D7-B5D8-43256BB08DB0}" type="datetimeFigureOut">
              <a:rPr lang="en-US" smtClean="0"/>
              <a:t>12/21/2021</a:t>
            </a:fld>
            <a:endParaRPr lang="en-US"/>
          </a:p>
        </p:txBody>
      </p:sp>
      <p:sp>
        <p:nvSpPr>
          <p:cNvPr id="5" name="Footer Placeholder 4">
            <a:extLst>
              <a:ext uri="{FF2B5EF4-FFF2-40B4-BE49-F238E27FC236}">
                <a16:creationId xmlns="" xmlns:a16="http://schemas.microsoft.com/office/drawing/2014/main" id="{9074CE4A-17E4-4112-9CF5-958CC02CDC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87017F9-39EC-43DE-92DB-0BC94B33501A}"/>
              </a:ext>
            </a:extLst>
          </p:cNvPr>
          <p:cNvSpPr>
            <a:spLocks noGrp="1"/>
          </p:cNvSpPr>
          <p:nvPr>
            <p:ph type="sldNum" sz="quarter" idx="12"/>
          </p:nvPr>
        </p:nvSpPr>
        <p:spPr/>
        <p:txBody>
          <a:bodyPr/>
          <a:lstStyle/>
          <a:p>
            <a:fld id="{236A6134-31A3-42DF-A385-D7A0639543A4}" type="slidenum">
              <a:rPr lang="en-US" smtClean="0"/>
              <a:t>‹#›</a:t>
            </a:fld>
            <a:endParaRPr lang="en-US"/>
          </a:p>
        </p:txBody>
      </p:sp>
    </p:spTree>
    <p:extLst>
      <p:ext uri="{BB962C8B-B14F-4D97-AF65-F5344CB8AC3E}">
        <p14:creationId xmlns:p14="http://schemas.microsoft.com/office/powerpoint/2010/main" val="3557672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DD3291-8556-46E6-A52B-78B350E984B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8BA8941-2940-4C1C-BC97-1281EDA8A07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FCEA484-1873-44B6-A24A-182FDE15B819}"/>
              </a:ext>
            </a:extLst>
          </p:cNvPr>
          <p:cNvSpPr>
            <a:spLocks noGrp="1"/>
          </p:cNvSpPr>
          <p:nvPr>
            <p:ph type="dt" sz="half" idx="10"/>
          </p:nvPr>
        </p:nvSpPr>
        <p:spPr/>
        <p:txBody>
          <a:bodyPr/>
          <a:lstStyle/>
          <a:p>
            <a:fld id="{1D168A21-B0DE-42D7-B5D8-43256BB08DB0}" type="datetimeFigureOut">
              <a:rPr lang="en-US" smtClean="0"/>
              <a:t>12/21/2021</a:t>
            </a:fld>
            <a:endParaRPr lang="en-US"/>
          </a:p>
        </p:txBody>
      </p:sp>
      <p:sp>
        <p:nvSpPr>
          <p:cNvPr id="5" name="Footer Placeholder 4">
            <a:extLst>
              <a:ext uri="{FF2B5EF4-FFF2-40B4-BE49-F238E27FC236}">
                <a16:creationId xmlns="" xmlns:a16="http://schemas.microsoft.com/office/drawing/2014/main" id="{EEAB6A64-8230-4C11-9E1D-52D5F06D743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14283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jp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4.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jp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8.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ooter Placeholder 3"/>
          <p:cNvSpPr txBox="1">
            <a:spLocks/>
          </p:cNvSpPr>
          <p:nvPr userDrawn="1"/>
        </p:nvSpPr>
        <p:spPr>
          <a:xfrm>
            <a:off x="0" y="6391317"/>
            <a:ext cx="9144000" cy="470916"/>
          </a:xfrm>
          <a:prstGeom prst="rect">
            <a:avLst/>
          </a:prstGeom>
          <a:solidFill>
            <a:schemeClr val="tx2">
              <a:lumMod val="75000"/>
            </a:schemeClr>
          </a:solidFill>
          <a:ln>
            <a:noFill/>
          </a:ln>
        </p:spPr>
        <p:txBody>
          <a:bodyPr vert="horz" lIns="91440" tIns="45720" rIns="91440" bIns="45720" rtlCol="0" anchor="ctr"/>
          <a:lstStyle>
            <a:lvl1pPr>
              <a:defRPr sz="1800">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Leadership         •         Integrity     •     Commitment</a:t>
            </a:r>
          </a:p>
        </p:txBody>
      </p:sp>
      <p:sp>
        <p:nvSpPr>
          <p:cNvPr id="3" name="Text Placeholder 2"/>
          <p:cNvSpPr>
            <a:spLocks noGrp="1"/>
          </p:cNvSpPr>
          <p:nvPr>
            <p:ph type="body" idx="1"/>
          </p:nvPr>
        </p:nvSpPr>
        <p:spPr>
          <a:xfrm>
            <a:off x="457200" y="134461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1929384" y="0"/>
            <a:ext cx="7214616" cy="898832"/>
          </a:xfrm>
          <a:prstGeom prst="rect">
            <a:avLst/>
          </a:prstGeom>
          <a:gradFill flip="none" rotWithShape="1">
            <a:gsLst>
              <a:gs pos="19000">
                <a:schemeClr val="bg1">
                  <a:lumMod val="95000"/>
                  <a:alpha val="0"/>
                </a:schemeClr>
              </a:gs>
              <a:gs pos="99000">
                <a:schemeClr val="bg1">
                  <a:lumMod val="75000"/>
                  <a:alpha val="60000"/>
                </a:schemeClr>
              </a:gs>
            </a:gsLst>
            <a:lin ang="0" scaled="1"/>
            <a:tileRect/>
          </a:gradFill>
          <a:effectLst/>
        </p:spPr>
        <p:txBody>
          <a:bodyPr wrap="square" rtlCol="0" anchor="ctr" anchorCtr="0">
            <a:noAutofit/>
          </a:bodyPr>
          <a:lstStyle/>
          <a:p>
            <a:pPr algn="ctr"/>
            <a:endParaRPr lang="en-US" sz="2400" dirty="0">
              <a:solidFill>
                <a:srgbClr val="0D4674"/>
              </a:solidFill>
              <a:latin typeface="Cambria" panose="02040503050406030204" pitchFamily="18" charset="0"/>
            </a:endParaRPr>
          </a:p>
        </p:txBody>
      </p:sp>
      <p:sp>
        <p:nvSpPr>
          <p:cNvPr id="2" name="Title Placeholder 1"/>
          <p:cNvSpPr>
            <a:spLocks noGrp="1"/>
          </p:cNvSpPr>
          <p:nvPr>
            <p:ph type="title"/>
          </p:nvPr>
        </p:nvSpPr>
        <p:spPr>
          <a:xfrm>
            <a:off x="1286934" y="59682"/>
            <a:ext cx="7493000" cy="668451"/>
          </a:xfrm>
          <a:prstGeom prst="rect">
            <a:avLst/>
          </a:prstGeom>
        </p:spPr>
        <p:txBody>
          <a:bodyPr vert="horz" lIns="91440" tIns="45720" rIns="91440" bIns="45720" rtlCol="0" anchor="ctr">
            <a:normAutofit/>
          </a:bodyPr>
          <a:lstStyle/>
          <a:p>
            <a:r>
              <a:rPr lang="en-US" dirty="0"/>
              <a:t>Click to edit Master title style</a:t>
            </a:r>
          </a:p>
        </p:txBody>
      </p:sp>
      <p:sp>
        <p:nvSpPr>
          <p:cNvPr id="10" name="TextBox 9"/>
          <p:cNvSpPr txBox="1"/>
          <p:nvPr userDrawn="1"/>
        </p:nvSpPr>
        <p:spPr>
          <a:xfrm>
            <a:off x="7697710" y="698536"/>
            <a:ext cx="1189749" cy="246221"/>
          </a:xfrm>
          <a:prstGeom prst="rect">
            <a:avLst/>
          </a:prstGeom>
          <a:noFill/>
        </p:spPr>
        <p:txBody>
          <a:bodyPr wrap="none" rtlCol="0">
            <a:spAutoFit/>
          </a:bodyPr>
          <a:lstStyle/>
          <a:p>
            <a:r>
              <a:rPr lang="en-US" sz="1000" b="1" i="1" dirty="0">
                <a:solidFill>
                  <a:srgbClr val="0D4674"/>
                </a:solidFill>
                <a:latin typeface="Cambria" panose="02040503050406030204" pitchFamily="18" charset="0"/>
              </a:rPr>
              <a:t>SNVC Proprietary</a:t>
            </a:r>
          </a:p>
        </p:txBody>
      </p:sp>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99212" y="59682"/>
            <a:ext cx="1130088" cy="668451"/>
          </a:xfrm>
          <a:prstGeom prst="rect">
            <a:avLst/>
          </a:prstGeom>
        </p:spPr>
      </p:pic>
      <p:sp>
        <p:nvSpPr>
          <p:cNvPr id="11" name="TextBox 10"/>
          <p:cNvSpPr txBox="1"/>
          <p:nvPr userDrawn="1"/>
        </p:nvSpPr>
        <p:spPr>
          <a:xfrm>
            <a:off x="299212" y="670399"/>
            <a:ext cx="2505814" cy="261610"/>
          </a:xfrm>
          <a:prstGeom prst="rect">
            <a:avLst/>
          </a:prstGeom>
          <a:noFill/>
        </p:spPr>
        <p:txBody>
          <a:bodyPr wrap="none" rtlCol="0">
            <a:spAutoFit/>
          </a:bodyPr>
          <a:lstStyle/>
          <a:p>
            <a:r>
              <a:rPr lang="en-US" sz="1100" b="1" i="1" dirty="0">
                <a:solidFill>
                  <a:srgbClr val="002060"/>
                </a:solidFill>
                <a:latin typeface="Cambria" panose="02040503050406030204" pitchFamily="18" charset="0"/>
              </a:rPr>
              <a:t>Serving our Nation for Over 20 Years</a:t>
            </a:r>
          </a:p>
        </p:txBody>
      </p:sp>
      <p:sp>
        <p:nvSpPr>
          <p:cNvPr id="12" name="TextBox 11"/>
          <p:cNvSpPr txBox="1"/>
          <p:nvPr userDrawn="1"/>
        </p:nvSpPr>
        <p:spPr>
          <a:xfrm>
            <a:off x="203092" y="6477779"/>
            <a:ext cx="1194430" cy="276999"/>
          </a:xfrm>
          <a:prstGeom prst="rect">
            <a:avLst/>
          </a:prstGeom>
          <a:noFill/>
        </p:spPr>
        <p:txBody>
          <a:bodyPr wrap="none" rtlCol="0">
            <a:spAutoFit/>
          </a:bodyPr>
          <a:lstStyle/>
          <a:p>
            <a:r>
              <a:rPr lang="en-US" sz="1200" i="1" dirty="0">
                <a:solidFill>
                  <a:schemeClr val="bg1"/>
                </a:solidFill>
                <a:latin typeface="Cambria" panose="02040503050406030204" pitchFamily="18" charset="0"/>
              </a:rPr>
              <a:t>WOSB &amp; SDVOB</a:t>
            </a:r>
          </a:p>
        </p:txBody>
      </p:sp>
      <p:sp>
        <p:nvSpPr>
          <p:cNvPr id="6" name="Slide Number Placeholder 5"/>
          <p:cNvSpPr>
            <a:spLocks noGrp="1"/>
          </p:cNvSpPr>
          <p:nvPr>
            <p:ph type="sldNum" sz="quarter" idx="4"/>
          </p:nvPr>
        </p:nvSpPr>
        <p:spPr>
          <a:xfrm>
            <a:off x="7772400" y="6432554"/>
            <a:ext cx="914400" cy="365125"/>
          </a:xfrm>
          <a:prstGeom prst="rect">
            <a:avLst/>
          </a:prstGeom>
        </p:spPr>
        <p:txBody>
          <a:bodyPr vert="horz" lIns="91440" tIns="45720" rIns="91440" bIns="45720" rtlCol="0" anchor="ctr"/>
          <a:lstStyle>
            <a:lvl1pPr algn="r">
              <a:defRPr sz="1200">
                <a:solidFill>
                  <a:schemeClr val="tx1">
                    <a:tint val="75000"/>
                  </a:schemeClr>
                </a:solidFill>
                <a:latin typeface="Cambria" panose="02040503050406030204" pitchFamily="18" charset="0"/>
              </a:defRPr>
            </a:lvl1pPr>
          </a:lstStyle>
          <a:p>
            <a:fld id="{C328249C-2482-2141-955D-14DA7A2F9D88}" type="slidenum">
              <a:rPr lang="en-US" smtClean="0"/>
              <a:pPr/>
              <a:t>‹#›</a:t>
            </a:fld>
            <a:endParaRPr lang="en-US" dirty="0"/>
          </a:p>
        </p:txBody>
      </p:sp>
      <p:cxnSp>
        <p:nvCxnSpPr>
          <p:cNvPr id="13" name="Straight Connector 12"/>
          <p:cNvCxnSpPr/>
          <p:nvPr userDrawn="1"/>
        </p:nvCxnSpPr>
        <p:spPr>
          <a:xfrm>
            <a:off x="400050" y="906238"/>
            <a:ext cx="8379883"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651" r:id="rId4"/>
    <p:sldLayoutId id="2147483652" r:id="rId5"/>
    <p:sldLayoutId id="2147483653" r:id="rId6"/>
  </p:sldLayoutIdLst>
  <p:hf hdr="0" ftr="0" dt="0"/>
  <p:txStyles>
    <p:titleStyle>
      <a:lvl1pPr algn="ctr" defTabSz="457200" rtl="0" eaLnBrk="1" latinLnBrk="0" hangingPunct="1">
        <a:spcBef>
          <a:spcPct val="0"/>
        </a:spcBef>
        <a:buNone/>
        <a:defRPr sz="2400" kern="1200">
          <a:solidFill>
            <a:srgbClr val="044976"/>
          </a:solidFill>
          <a:latin typeface="Cambria" panose="02040503050406030204" pitchFamily="18" charset="0"/>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0D4674"/>
          </a:solidFill>
          <a:latin typeface="Cambria" panose="02040503050406030204" pitchFamily="18" charset="0"/>
          <a:ea typeface="+mn-ea"/>
          <a:cs typeface="+mn-cs"/>
        </a:defRPr>
      </a:lvl1pPr>
      <a:lvl2pPr marL="742950" indent="-285750" algn="l" defTabSz="457200" rtl="0" eaLnBrk="1" latinLnBrk="0" hangingPunct="1">
        <a:spcBef>
          <a:spcPct val="20000"/>
        </a:spcBef>
        <a:buFont typeface="Arial"/>
        <a:buChar char="–"/>
        <a:defRPr sz="1800" kern="1200">
          <a:solidFill>
            <a:srgbClr val="0D4674"/>
          </a:solidFill>
          <a:latin typeface="Cambria" panose="02040503050406030204" pitchFamily="18" charset="0"/>
          <a:ea typeface="+mn-ea"/>
          <a:cs typeface="+mn-cs"/>
        </a:defRPr>
      </a:lvl2pPr>
      <a:lvl3pPr marL="1143000" indent="-228600" algn="l" defTabSz="457200" rtl="0" eaLnBrk="1" latinLnBrk="0" hangingPunct="1">
        <a:spcBef>
          <a:spcPct val="20000"/>
        </a:spcBef>
        <a:buFont typeface="Arial"/>
        <a:buChar char="•"/>
        <a:defRPr sz="1600" kern="1200">
          <a:solidFill>
            <a:srgbClr val="0D4674"/>
          </a:solidFill>
          <a:latin typeface="Cambria" panose="02040503050406030204" pitchFamily="18" charset="0"/>
          <a:ea typeface="+mn-ea"/>
          <a:cs typeface="+mn-cs"/>
        </a:defRPr>
      </a:lvl3pPr>
      <a:lvl4pPr marL="1600200" indent="-228600" algn="l" defTabSz="457200" rtl="0" eaLnBrk="1" latinLnBrk="0" hangingPunct="1">
        <a:spcBef>
          <a:spcPct val="20000"/>
        </a:spcBef>
        <a:buFont typeface="Arial"/>
        <a:buChar char="–"/>
        <a:defRPr sz="1600" kern="1200">
          <a:solidFill>
            <a:srgbClr val="0D4674"/>
          </a:solidFill>
          <a:latin typeface="Cambria" panose="02040503050406030204" pitchFamily="18" charset="0"/>
          <a:ea typeface="+mn-ea"/>
          <a:cs typeface="+mn-cs"/>
        </a:defRPr>
      </a:lvl4pPr>
      <a:lvl5pPr marL="2057400" indent="-228600" algn="l" defTabSz="457200" rtl="0" eaLnBrk="1" latinLnBrk="0" hangingPunct="1">
        <a:spcBef>
          <a:spcPct val="20000"/>
        </a:spcBef>
        <a:buFont typeface="Arial"/>
        <a:buChar char="»"/>
        <a:defRPr sz="1600" kern="1200">
          <a:solidFill>
            <a:srgbClr val="0D4674"/>
          </a:solidFill>
          <a:latin typeface="Cambria" panose="02040503050406030204"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1F3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E918805-11F6-4309-9A30-83B78BD16FE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		</a:t>
            </a:r>
          </a:p>
        </p:txBody>
      </p:sp>
      <p:sp>
        <p:nvSpPr>
          <p:cNvPr id="3" name="Text Placeholder 2">
            <a:extLst>
              <a:ext uri="{FF2B5EF4-FFF2-40B4-BE49-F238E27FC236}">
                <a16:creationId xmlns="" xmlns:a16="http://schemas.microsoft.com/office/drawing/2014/main" id="{B18F13CF-CC60-48C8-ABC0-482891574B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2BB5791F-5BFD-41FB-AEE1-947BC67C697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68A21-B0DE-42D7-B5D8-43256BB08DB0}" type="datetimeFigureOut">
              <a:rPr lang="en-US" smtClean="0"/>
              <a:t>12/21/2021</a:t>
            </a:fld>
            <a:endParaRPr lang="en-US"/>
          </a:p>
        </p:txBody>
      </p:sp>
      <p:sp>
        <p:nvSpPr>
          <p:cNvPr id="5" name="Footer Placeholder 4">
            <a:extLst>
              <a:ext uri="{FF2B5EF4-FFF2-40B4-BE49-F238E27FC236}">
                <a16:creationId xmlns="" xmlns:a16="http://schemas.microsoft.com/office/drawing/2014/main" id="{67CE70C8-AA13-4DE4-88FC-284969D1516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9D478EC8-DF5C-4D76-BDA6-6924741CA8E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A6134-31A3-42DF-A385-D7A0639543A4}" type="slidenum">
              <a:rPr lang="en-US" smtClean="0"/>
              <a:t>‹#›</a:t>
            </a:fld>
            <a:endParaRPr lang="en-US"/>
          </a:p>
        </p:txBody>
      </p:sp>
      <p:pic>
        <p:nvPicPr>
          <p:cNvPr id="7" name="Content Placeholder 3">
            <a:extLst>
              <a:ext uri="{FF2B5EF4-FFF2-40B4-BE49-F238E27FC236}">
                <a16:creationId xmlns="" xmlns:a16="http://schemas.microsoft.com/office/drawing/2014/main" id="{DD4E6150-3BF9-4668-9929-8656CFC9896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28650" y="419560"/>
            <a:ext cx="816614" cy="802655"/>
          </a:xfrm>
          <a:prstGeom prst="rect">
            <a:avLst/>
          </a:prstGeom>
        </p:spPr>
      </p:pic>
      <p:cxnSp>
        <p:nvCxnSpPr>
          <p:cNvPr id="9" name="Straight Connector 8">
            <a:extLst>
              <a:ext uri="{FF2B5EF4-FFF2-40B4-BE49-F238E27FC236}">
                <a16:creationId xmlns="" xmlns:a16="http://schemas.microsoft.com/office/drawing/2014/main" id="{7683D061-0F55-4583-AEC5-CB1B08434817}"/>
              </a:ext>
            </a:extLst>
          </p:cNvPr>
          <p:cNvCxnSpPr/>
          <p:nvPr userDrawn="1"/>
        </p:nvCxnSpPr>
        <p:spPr>
          <a:xfrm>
            <a:off x="687721" y="1521439"/>
            <a:ext cx="7772400" cy="0"/>
          </a:xfrm>
          <a:prstGeom prst="line">
            <a:avLst/>
          </a:prstGeom>
          <a:ln>
            <a:solidFill>
              <a:srgbClr val="EDF1F7"/>
            </a:solidFill>
          </a:ln>
        </p:spPr>
        <p:style>
          <a:lnRef idx="3">
            <a:schemeClr val="dk1"/>
          </a:lnRef>
          <a:fillRef idx="0">
            <a:schemeClr val="dk1"/>
          </a:fillRef>
          <a:effectRef idx="2">
            <a:schemeClr val="dk1"/>
          </a:effectRef>
          <a:fontRef idx="minor">
            <a:schemeClr val="tx1"/>
          </a:fontRef>
        </p:style>
      </p:cxnSp>
      <p:sp>
        <p:nvSpPr>
          <p:cNvPr id="10" name="Rectangle 9">
            <a:extLst>
              <a:ext uri="{FF2B5EF4-FFF2-40B4-BE49-F238E27FC236}">
                <a16:creationId xmlns="" xmlns:a16="http://schemas.microsoft.com/office/drawing/2014/main" id="{939257EA-A388-4E8E-A81C-B13E3BB89A2D}"/>
              </a:ext>
            </a:extLst>
          </p:cNvPr>
          <p:cNvSpPr/>
          <p:nvPr userDrawn="1"/>
        </p:nvSpPr>
        <p:spPr>
          <a:xfrm>
            <a:off x="0" y="6311901"/>
            <a:ext cx="9144000" cy="5461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indent="0" algn="ctr">
              <a:buFont typeface="Arial" panose="020B0604020202020204" pitchFamily="34" charset="0"/>
              <a:buNone/>
            </a:pPr>
            <a:r>
              <a:rPr lang="en-US" dirty="0">
                <a:latin typeface="Cambria" panose="02040503050406030204" pitchFamily="18" charset="0"/>
                <a:ea typeface="Cambria" panose="02040503050406030204" pitchFamily="18" charset="0"/>
              </a:rPr>
              <a:t> </a:t>
            </a:r>
          </a:p>
        </p:txBody>
      </p:sp>
      <p:pic>
        <p:nvPicPr>
          <p:cNvPr id="11" name="Picture 2">
            <a:extLst>
              <a:ext uri="{FF2B5EF4-FFF2-40B4-BE49-F238E27FC236}">
                <a16:creationId xmlns="" xmlns:a16="http://schemas.microsoft.com/office/drawing/2014/main" id="{6DE3E2FA-2AFF-4BA0-9C18-084BB7D53DC4}"/>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28650" y="1216126"/>
            <a:ext cx="816614" cy="214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0" name="Table 20">
            <a:extLst>
              <a:ext uri="{FF2B5EF4-FFF2-40B4-BE49-F238E27FC236}">
                <a16:creationId xmlns="" xmlns:a16="http://schemas.microsoft.com/office/drawing/2014/main" id="{49FDDF6C-4C2E-472C-8089-F73266B1CDE7}"/>
              </a:ext>
            </a:extLst>
          </p:cNvPr>
          <p:cNvGraphicFramePr>
            <a:graphicFrameLocks noGrp="1"/>
          </p:cNvGraphicFramePr>
          <p:nvPr userDrawn="1">
            <p:extLst>
              <p:ext uri="{D42A27DB-BD31-4B8C-83A1-F6EECF244321}">
                <p14:modId xmlns:p14="http://schemas.microsoft.com/office/powerpoint/2010/main" val="1151450030"/>
              </p:ext>
            </p:extLst>
          </p:nvPr>
        </p:nvGraphicFramePr>
        <p:xfrm>
          <a:off x="1524000" y="6418898"/>
          <a:ext cx="6096000" cy="370840"/>
        </p:xfrm>
        <a:graphic>
          <a:graphicData uri="http://schemas.openxmlformats.org/drawingml/2006/table">
            <a:tbl>
              <a:tblPr firstRow="1" bandRow="1">
                <a:tableStyleId>{5C22544A-7EE6-4342-B048-85BDC9FD1C3A}</a:tableStyleId>
              </a:tblPr>
              <a:tblGrid>
                <a:gridCol w="2032000">
                  <a:extLst>
                    <a:ext uri="{9D8B030D-6E8A-4147-A177-3AD203B41FA5}">
                      <a16:colId xmlns="" xmlns:a16="http://schemas.microsoft.com/office/drawing/2014/main" val="2359490431"/>
                    </a:ext>
                  </a:extLst>
                </a:gridCol>
                <a:gridCol w="2032000">
                  <a:extLst>
                    <a:ext uri="{9D8B030D-6E8A-4147-A177-3AD203B41FA5}">
                      <a16:colId xmlns="" xmlns:a16="http://schemas.microsoft.com/office/drawing/2014/main" val="2252894065"/>
                    </a:ext>
                  </a:extLst>
                </a:gridCol>
                <a:gridCol w="2032000">
                  <a:extLst>
                    <a:ext uri="{9D8B030D-6E8A-4147-A177-3AD203B41FA5}">
                      <a16:colId xmlns="" xmlns:a16="http://schemas.microsoft.com/office/drawing/2014/main" val="1769848273"/>
                    </a:ext>
                  </a:extLst>
                </a:gridCol>
              </a:tblGrid>
              <a:tr h="370840">
                <a:tc>
                  <a:txBody>
                    <a:bodyPr/>
                    <a:lstStyle/>
                    <a:p>
                      <a:pPr marL="285750" indent="-285750" algn="ctr">
                        <a:buFont typeface="Arial" panose="020B0604020202020204" pitchFamily="34" charset="0"/>
                        <a:buChar char="•"/>
                      </a:pPr>
                      <a:r>
                        <a:rPr lang="en-US" dirty="0">
                          <a:solidFill>
                            <a:schemeClr val="accent1">
                              <a:lumMod val="50000"/>
                            </a:schemeClr>
                          </a:solidFill>
                        </a:rPr>
                        <a:t>Integrity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Font typeface="Arial" panose="020B0604020202020204" pitchFamily="34" charset="0"/>
                        <a:buChar char="•"/>
                      </a:pPr>
                      <a:r>
                        <a:rPr lang="en-US" dirty="0">
                          <a:solidFill>
                            <a:schemeClr val="accent1">
                              <a:lumMod val="50000"/>
                            </a:schemeClr>
                          </a:solidFill>
                        </a:rPr>
                        <a:t>Respect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accent1">
                              <a:lumMod val="50000"/>
                            </a:schemeClr>
                          </a:solidFill>
                        </a:rPr>
                        <a:t>Teamwork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355927390"/>
                  </a:ext>
                </a:extLst>
              </a:tr>
            </a:tbl>
          </a:graphicData>
        </a:graphic>
      </p:graphicFrame>
      <p:pic>
        <p:nvPicPr>
          <p:cNvPr id="22" name="Picture 21">
            <a:extLst>
              <a:ext uri="{FF2B5EF4-FFF2-40B4-BE49-F238E27FC236}">
                <a16:creationId xmlns="" xmlns:a16="http://schemas.microsoft.com/office/drawing/2014/main" id="{28361CBE-4938-4B20-BCE6-23A685CDC790}"/>
              </a:ext>
            </a:extLst>
          </p:cNvPr>
          <p:cNvPicPr>
            <a:picLocks noChangeAspect="1"/>
          </p:cNvPicPr>
          <p:nvPr userDrawn="1"/>
        </p:nvPicPr>
        <p:blipFill>
          <a:blip r:embed="rId15"/>
          <a:stretch>
            <a:fillRect/>
          </a:stretch>
        </p:blipFill>
        <p:spPr>
          <a:xfrm>
            <a:off x="34183" y="6351699"/>
            <a:ext cx="564022" cy="493179"/>
          </a:xfrm>
          <a:prstGeom prst="rect">
            <a:avLst/>
          </a:prstGeom>
        </p:spPr>
      </p:pic>
      <p:sp>
        <p:nvSpPr>
          <p:cNvPr id="23" name="TextBox 22">
            <a:extLst>
              <a:ext uri="{FF2B5EF4-FFF2-40B4-BE49-F238E27FC236}">
                <a16:creationId xmlns="" xmlns:a16="http://schemas.microsoft.com/office/drawing/2014/main" id="{B10D8D6C-52E6-4E41-8702-7C4F43EE33CC}"/>
              </a:ext>
            </a:extLst>
          </p:cNvPr>
          <p:cNvSpPr txBox="1"/>
          <p:nvPr userDrawn="1"/>
        </p:nvSpPr>
        <p:spPr>
          <a:xfrm>
            <a:off x="1524000" y="1176113"/>
            <a:ext cx="3458135" cy="276999"/>
          </a:xfrm>
          <a:prstGeom prst="rect">
            <a:avLst/>
          </a:prstGeom>
          <a:noFill/>
        </p:spPr>
        <p:txBody>
          <a:bodyPr wrap="square" rtlCol="0">
            <a:spAutoFit/>
          </a:bodyPr>
          <a:lstStyle/>
          <a:p>
            <a:r>
              <a:rPr lang="en-US" sz="1200" b="1" dirty="0">
                <a:solidFill>
                  <a:schemeClr val="bg1"/>
                </a:solidFill>
                <a:latin typeface="Cambria" panose="02040503050406030204" pitchFamily="18" charset="0"/>
                <a:ea typeface="Cambria" panose="02040503050406030204" pitchFamily="18" charset="0"/>
              </a:rPr>
              <a:t>SQL Server Database Solutions </a:t>
            </a:r>
          </a:p>
        </p:txBody>
      </p:sp>
      <p:sp>
        <p:nvSpPr>
          <p:cNvPr id="24" name="TextBox 23">
            <a:extLst>
              <a:ext uri="{FF2B5EF4-FFF2-40B4-BE49-F238E27FC236}">
                <a16:creationId xmlns="" xmlns:a16="http://schemas.microsoft.com/office/drawing/2014/main" id="{D988E0A8-A622-42C3-906A-97764A29F573}"/>
              </a:ext>
            </a:extLst>
          </p:cNvPr>
          <p:cNvSpPr txBox="1"/>
          <p:nvPr userDrawn="1"/>
        </p:nvSpPr>
        <p:spPr>
          <a:xfrm>
            <a:off x="6179424" y="1222215"/>
            <a:ext cx="2241880" cy="276999"/>
          </a:xfrm>
          <a:prstGeom prst="rect">
            <a:avLst/>
          </a:prstGeom>
          <a:noFill/>
        </p:spPr>
        <p:txBody>
          <a:bodyPr wrap="square" rtlCol="0">
            <a:spAutoFit/>
          </a:bodyPr>
          <a:lstStyle/>
          <a:p>
            <a:pPr algn="r"/>
            <a:r>
              <a:rPr lang="en-US" sz="1200" b="1" dirty="0">
                <a:solidFill>
                  <a:schemeClr val="bg1"/>
                </a:solidFill>
                <a:latin typeface="Cambria" panose="02040503050406030204" pitchFamily="18" charset="0"/>
                <a:ea typeface="Cambria" panose="02040503050406030204" pitchFamily="18" charset="0"/>
              </a:rPr>
              <a:t>SamanMali Proprietary</a:t>
            </a:r>
          </a:p>
        </p:txBody>
      </p:sp>
      <p:sp>
        <p:nvSpPr>
          <p:cNvPr id="15" name="Slide Number Placeholder 6"/>
          <p:cNvSpPr txBox="1">
            <a:spLocks/>
          </p:cNvSpPr>
          <p:nvPr userDrawn="1"/>
        </p:nvSpPr>
        <p:spPr>
          <a:xfrm>
            <a:off x="7620000" y="6402388"/>
            <a:ext cx="895350"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a:solidFill>
                  <a:schemeClr val="accent1">
                    <a:lumMod val="50000"/>
                  </a:schemeClr>
                </a:solidFill>
              </a:rPr>
              <a:t>Page</a:t>
            </a:r>
            <a:r>
              <a:rPr lang="en-US" dirty="0">
                <a:solidFill>
                  <a:schemeClr val="accent1">
                    <a:lumMod val="50000"/>
                  </a:schemeClr>
                </a:solidFill>
              </a:rPr>
              <a:t> </a:t>
            </a:r>
            <a:fld id="{C328249C-2482-2141-955D-14DA7A2F9D88}" type="slidenum">
              <a:rPr lang="en-US" sz="1200" smtClean="0">
                <a:solidFill>
                  <a:schemeClr val="accent1">
                    <a:lumMod val="50000"/>
                  </a:schemeClr>
                </a:solidFill>
                <a:latin typeface="Cambria" panose="02040503050406030204" pitchFamily="18" charset="0"/>
              </a:rPr>
              <a:pPr algn="r"/>
              <a:t>‹#›</a:t>
            </a:fld>
            <a:endParaRPr lang="en-US" sz="1200" dirty="0">
              <a:solidFill>
                <a:schemeClr val="accent1">
                  <a:lumMod val="50000"/>
                </a:schemeClr>
              </a:solidFill>
              <a:latin typeface="Cambria" panose="02040503050406030204" pitchFamily="18" charset="0"/>
            </a:endParaRPr>
          </a:p>
        </p:txBody>
      </p:sp>
    </p:spTree>
    <p:extLst>
      <p:ext uri="{BB962C8B-B14F-4D97-AF65-F5344CB8AC3E}">
        <p14:creationId xmlns:p14="http://schemas.microsoft.com/office/powerpoint/2010/main" val="3515271950"/>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1F3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E918805-11F6-4309-9A30-83B78BD16FE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		</a:t>
            </a:r>
          </a:p>
        </p:txBody>
      </p:sp>
      <p:sp>
        <p:nvSpPr>
          <p:cNvPr id="3" name="Text Placeholder 2">
            <a:extLst>
              <a:ext uri="{FF2B5EF4-FFF2-40B4-BE49-F238E27FC236}">
                <a16:creationId xmlns="" xmlns:a16="http://schemas.microsoft.com/office/drawing/2014/main" id="{B18F13CF-CC60-48C8-ABC0-482891574B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2BB5791F-5BFD-41FB-AEE1-947BC67C697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68A21-B0DE-42D7-B5D8-43256BB08DB0}" type="datetimeFigureOut">
              <a:rPr lang="en-US" smtClean="0"/>
              <a:t>12/21/2021</a:t>
            </a:fld>
            <a:endParaRPr lang="en-US"/>
          </a:p>
        </p:txBody>
      </p:sp>
      <p:sp>
        <p:nvSpPr>
          <p:cNvPr id="5" name="Footer Placeholder 4">
            <a:extLst>
              <a:ext uri="{FF2B5EF4-FFF2-40B4-BE49-F238E27FC236}">
                <a16:creationId xmlns="" xmlns:a16="http://schemas.microsoft.com/office/drawing/2014/main" id="{67CE70C8-AA13-4DE4-88FC-284969D1516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9D478EC8-DF5C-4D76-BDA6-6924741CA8E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A6134-31A3-42DF-A385-D7A0639543A4}" type="slidenum">
              <a:rPr lang="en-US" smtClean="0"/>
              <a:t>‹#›</a:t>
            </a:fld>
            <a:endParaRPr lang="en-US"/>
          </a:p>
        </p:txBody>
      </p:sp>
      <p:pic>
        <p:nvPicPr>
          <p:cNvPr id="7" name="Content Placeholder 3">
            <a:extLst>
              <a:ext uri="{FF2B5EF4-FFF2-40B4-BE49-F238E27FC236}">
                <a16:creationId xmlns="" xmlns:a16="http://schemas.microsoft.com/office/drawing/2014/main" id="{DD4E6150-3BF9-4668-9929-8656CFC9896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28650" y="379547"/>
            <a:ext cx="816614" cy="802655"/>
          </a:xfrm>
          <a:prstGeom prst="rect">
            <a:avLst/>
          </a:prstGeom>
        </p:spPr>
      </p:pic>
      <p:cxnSp>
        <p:nvCxnSpPr>
          <p:cNvPr id="9" name="Straight Connector 8">
            <a:extLst>
              <a:ext uri="{FF2B5EF4-FFF2-40B4-BE49-F238E27FC236}">
                <a16:creationId xmlns="" xmlns:a16="http://schemas.microsoft.com/office/drawing/2014/main" id="{7683D061-0F55-4583-AEC5-CB1B08434817}"/>
              </a:ext>
            </a:extLst>
          </p:cNvPr>
          <p:cNvCxnSpPr/>
          <p:nvPr userDrawn="1"/>
        </p:nvCxnSpPr>
        <p:spPr>
          <a:xfrm>
            <a:off x="687721" y="1521439"/>
            <a:ext cx="7772400" cy="0"/>
          </a:xfrm>
          <a:prstGeom prst="line">
            <a:avLst/>
          </a:prstGeom>
          <a:ln>
            <a:solidFill>
              <a:srgbClr val="EDF1F7"/>
            </a:solidFill>
          </a:ln>
        </p:spPr>
        <p:style>
          <a:lnRef idx="3">
            <a:schemeClr val="dk1"/>
          </a:lnRef>
          <a:fillRef idx="0">
            <a:schemeClr val="dk1"/>
          </a:fillRef>
          <a:effectRef idx="2">
            <a:schemeClr val="dk1"/>
          </a:effectRef>
          <a:fontRef idx="minor">
            <a:schemeClr val="tx1"/>
          </a:fontRef>
        </p:style>
      </p:cxnSp>
      <p:sp>
        <p:nvSpPr>
          <p:cNvPr id="10" name="Rectangle 9">
            <a:extLst>
              <a:ext uri="{FF2B5EF4-FFF2-40B4-BE49-F238E27FC236}">
                <a16:creationId xmlns="" xmlns:a16="http://schemas.microsoft.com/office/drawing/2014/main" id="{939257EA-A388-4E8E-A81C-B13E3BB89A2D}"/>
              </a:ext>
            </a:extLst>
          </p:cNvPr>
          <p:cNvSpPr/>
          <p:nvPr userDrawn="1"/>
        </p:nvSpPr>
        <p:spPr>
          <a:xfrm>
            <a:off x="0" y="6311901"/>
            <a:ext cx="9144000" cy="5461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1" name="Picture 2">
            <a:extLst>
              <a:ext uri="{FF2B5EF4-FFF2-40B4-BE49-F238E27FC236}">
                <a16:creationId xmlns="" xmlns:a16="http://schemas.microsoft.com/office/drawing/2014/main" id="{6DE3E2FA-2AFF-4BA0-9C18-084BB7D53DC4}"/>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643812" y="6514309"/>
            <a:ext cx="871538" cy="229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a:extLst>
              <a:ext uri="{FF2B5EF4-FFF2-40B4-BE49-F238E27FC236}">
                <a16:creationId xmlns="" xmlns:a16="http://schemas.microsoft.com/office/drawing/2014/main" id="{68926B25-7E46-481C-AF14-DF3D8699733E}"/>
              </a:ext>
            </a:extLst>
          </p:cNvPr>
          <p:cNvPicPr>
            <a:picLocks noChangeAspect="1"/>
          </p:cNvPicPr>
          <p:nvPr userDrawn="1"/>
        </p:nvPicPr>
        <p:blipFill>
          <a:blip r:embed="rId15"/>
          <a:stretch>
            <a:fillRect/>
          </a:stretch>
        </p:blipFill>
        <p:spPr>
          <a:xfrm>
            <a:off x="-36666" y="6342806"/>
            <a:ext cx="871538" cy="515195"/>
          </a:xfrm>
          <a:prstGeom prst="rect">
            <a:avLst/>
          </a:prstGeom>
        </p:spPr>
      </p:pic>
      <p:sp>
        <p:nvSpPr>
          <p:cNvPr id="16" name="TextBox 15">
            <a:extLst>
              <a:ext uri="{FF2B5EF4-FFF2-40B4-BE49-F238E27FC236}">
                <a16:creationId xmlns="" xmlns:a16="http://schemas.microsoft.com/office/drawing/2014/main" id="{ACFEF5DD-23EC-4668-AFBE-92B2E454617C}"/>
              </a:ext>
            </a:extLst>
          </p:cNvPr>
          <p:cNvSpPr txBox="1"/>
          <p:nvPr userDrawn="1"/>
        </p:nvSpPr>
        <p:spPr>
          <a:xfrm>
            <a:off x="628650" y="1204158"/>
            <a:ext cx="4353485" cy="338554"/>
          </a:xfrm>
          <a:prstGeom prst="rect">
            <a:avLst/>
          </a:prstGeom>
          <a:noFill/>
        </p:spPr>
        <p:txBody>
          <a:bodyPr wrap="square" rtlCol="0">
            <a:spAutoFit/>
          </a:bodyPr>
          <a:lstStyle/>
          <a:p>
            <a:r>
              <a:rPr lang="en-US" sz="1600" b="1" dirty="0">
                <a:solidFill>
                  <a:schemeClr val="bg1"/>
                </a:solidFill>
              </a:rPr>
              <a:t>SamanMali SQL Server Database Solutions </a:t>
            </a:r>
          </a:p>
        </p:txBody>
      </p:sp>
    </p:spTree>
    <p:extLst>
      <p:ext uri="{BB962C8B-B14F-4D97-AF65-F5344CB8AC3E}">
        <p14:creationId xmlns:p14="http://schemas.microsoft.com/office/powerpoint/2010/main" val="339393053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df"/><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jp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openxmlformats.org/officeDocument/2006/relationships/hyperlink" Target="mailto:Reginald.Williams@SNVC.com" TargetMode="External"/><Relationship Id="rId3" Type="http://schemas.openxmlformats.org/officeDocument/2006/relationships/hyperlink" Target="http://www.snvc.com/" TargetMode="External"/><Relationship Id="rId7" Type="http://schemas.openxmlformats.org/officeDocument/2006/relationships/hyperlink" Target="mailto:Tom.DeWitt@SNVC.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Rene.Anelli@SNVC.com" TargetMode="External"/><Relationship Id="rId5" Type="http://schemas.openxmlformats.org/officeDocument/2006/relationships/image" Target="../media/image25.jpg"/><Relationship Id="rId10" Type="http://schemas.openxmlformats.org/officeDocument/2006/relationships/image" Target="../media/image27.jpg"/><Relationship Id="rId4" Type="http://schemas.openxmlformats.org/officeDocument/2006/relationships/image" Target="../media/image24.jpeg"/><Relationship Id="rId9"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313" y="3213101"/>
            <a:ext cx="7772400" cy="1362075"/>
          </a:xfrm>
        </p:spPr>
        <p:txBody>
          <a:bodyPr>
            <a:normAutofit/>
          </a:bodyPr>
          <a:lstStyle/>
          <a:p>
            <a:pPr algn="ctr"/>
            <a:r>
              <a:rPr lang="en-US" cap="none" dirty="0">
                <a:cs typeface="Calibri"/>
              </a:rPr>
              <a:t>SNVC </a:t>
            </a:r>
            <a:r>
              <a:rPr lang="en-US" cap="none" dirty="0" smtClean="0">
                <a:cs typeface="Calibri"/>
              </a:rPr>
              <a:t>Corporate Capabilities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r="9578" b="7609"/>
              <a:stretch>
                <a:fillRect/>
              </a:stretch>
            </p:blipFill>
          </mc:Choice>
          <mc:Fallback>
            <p:blipFill>
              <a:blip r:embed="rId4"/>
              <a:srcRect r="9578" b="7609"/>
              <a:stretch>
                <a:fillRect/>
              </a:stretch>
            </p:blipFill>
          </mc:Fallback>
        </mc:AlternateContent>
        <p:spPr>
          <a:xfrm>
            <a:off x="4343400" y="3495140"/>
            <a:ext cx="4800600" cy="2915820"/>
          </a:xfrm>
          <a:prstGeom prst="rect">
            <a:avLst/>
          </a:prstGeom>
        </p:spPr>
      </p:pic>
      <p:sp>
        <p:nvSpPr>
          <p:cNvPr id="5" name="Title 4"/>
          <p:cNvSpPr>
            <a:spLocks noGrp="1"/>
          </p:cNvSpPr>
          <p:nvPr>
            <p:ph type="title"/>
          </p:nvPr>
        </p:nvSpPr>
        <p:spPr>
          <a:xfrm>
            <a:off x="1888622" y="59682"/>
            <a:ext cx="6891312" cy="731520"/>
          </a:xfrm>
        </p:spPr>
        <p:txBody>
          <a:bodyPr/>
          <a:lstStyle/>
          <a:p>
            <a:pPr algn="l"/>
            <a:r>
              <a:rPr lang="en-US" dirty="0"/>
              <a:t>			</a:t>
            </a:r>
            <a:r>
              <a:rPr lang="en-US" dirty="0">
                <a:solidFill>
                  <a:srgbClr val="002060"/>
                </a:solidFill>
              </a:rPr>
              <a:t>Company</a:t>
            </a:r>
            <a:r>
              <a:rPr lang="en-US" dirty="0"/>
              <a:t> Profile</a:t>
            </a:r>
          </a:p>
        </p:txBody>
      </p:sp>
      <p:sp>
        <p:nvSpPr>
          <p:cNvPr id="6" name="Content Placeholder 5"/>
          <p:cNvSpPr>
            <a:spLocks noGrp="1"/>
          </p:cNvSpPr>
          <p:nvPr>
            <p:ph idx="1"/>
          </p:nvPr>
        </p:nvSpPr>
        <p:spPr>
          <a:xfrm>
            <a:off x="457200" y="1218852"/>
            <a:ext cx="8426824" cy="3492307"/>
          </a:xfrm>
        </p:spPr>
        <p:txBody>
          <a:bodyPr>
            <a:normAutofit fontScale="85000" lnSpcReduction="10000"/>
          </a:bodyPr>
          <a:lstStyle/>
          <a:p>
            <a:r>
              <a:rPr lang="en-US" sz="2000" dirty="0">
                <a:solidFill>
                  <a:srgbClr val="002060"/>
                </a:solidFill>
              </a:rPr>
              <a:t>Mature Small Business providing technology services to our warfighters and other government departments for over </a:t>
            </a:r>
            <a:r>
              <a:rPr lang="en-US" sz="2000" dirty="0" smtClean="0">
                <a:solidFill>
                  <a:srgbClr val="002060"/>
                </a:solidFill>
              </a:rPr>
              <a:t>22 </a:t>
            </a:r>
            <a:r>
              <a:rPr lang="en-US" sz="2000" dirty="0">
                <a:solidFill>
                  <a:srgbClr val="002060"/>
                </a:solidFill>
              </a:rPr>
              <a:t>Years. </a:t>
            </a:r>
          </a:p>
          <a:p>
            <a:endParaRPr lang="en-US" dirty="0">
              <a:solidFill>
                <a:srgbClr val="002060"/>
              </a:solidFill>
            </a:endParaRPr>
          </a:p>
          <a:p>
            <a:r>
              <a:rPr lang="en-US" sz="2000" dirty="0" smtClean="0">
                <a:solidFill>
                  <a:srgbClr val="002060"/>
                </a:solidFill>
              </a:rPr>
              <a:t>Woman-Owned </a:t>
            </a:r>
            <a:r>
              <a:rPr lang="en-US" sz="2000" dirty="0">
                <a:solidFill>
                  <a:srgbClr val="002060"/>
                </a:solidFill>
              </a:rPr>
              <a:t>and Service-Disabled Veteran-Owned</a:t>
            </a:r>
          </a:p>
          <a:p>
            <a:pPr lvl="1"/>
            <a:r>
              <a:rPr lang="en-US" sz="1800" dirty="0">
                <a:solidFill>
                  <a:srgbClr val="002060"/>
                </a:solidFill>
              </a:rPr>
              <a:t>CVE Certified- </a:t>
            </a:r>
            <a:r>
              <a:rPr lang="en-US" dirty="0" smtClean="0">
                <a:solidFill>
                  <a:srgbClr val="002060"/>
                </a:solidFill>
              </a:rPr>
              <a:t>Aug</a:t>
            </a:r>
            <a:r>
              <a:rPr lang="en-US" sz="1800" dirty="0" smtClean="0">
                <a:solidFill>
                  <a:srgbClr val="002060"/>
                </a:solidFill>
              </a:rPr>
              <a:t> </a:t>
            </a:r>
            <a:r>
              <a:rPr lang="en-US" sz="1800" dirty="0">
                <a:solidFill>
                  <a:srgbClr val="002060"/>
                </a:solidFill>
              </a:rPr>
              <a:t>2019.</a:t>
            </a:r>
          </a:p>
          <a:p>
            <a:pPr marL="457200" lvl="1" indent="0">
              <a:buNone/>
            </a:pPr>
            <a:endParaRPr lang="en-US" sz="1800" dirty="0">
              <a:solidFill>
                <a:srgbClr val="002060"/>
              </a:solidFill>
            </a:endParaRPr>
          </a:p>
          <a:p>
            <a:r>
              <a:rPr lang="en-US" sz="2000" dirty="0">
                <a:solidFill>
                  <a:srgbClr val="002060"/>
                </a:solidFill>
              </a:rPr>
              <a:t>Extensive customer and technical expertise</a:t>
            </a:r>
          </a:p>
          <a:p>
            <a:pPr lvl="1"/>
            <a:r>
              <a:rPr lang="en-US" sz="1800" dirty="0">
                <a:solidFill>
                  <a:srgbClr val="002060"/>
                </a:solidFill>
              </a:rPr>
              <a:t>Performed services on over 125 different task orders as a prime</a:t>
            </a:r>
          </a:p>
          <a:p>
            <a:pPr lvl="1"/>
            <a:r>
              <a:rPr lang="en-US" sz="1800" dirty="0">
                <a:solidFill>
                  <a:srgbClr val="002060"/>
                </a:solidFill>
              </a:rPr>
              <a:t>Understand government laws and regulations </a:t>
            </a:r>
          </a:p>
          <a:p>
            <a:pPr lvl="1"/>
            <a:r>
              <a:rPr lang="en-US" sz="1800" dirty="0">
                <a:solidFill>
                  <a:srgbClr val="002060"/>
                </a:solidFill>
              </a:rPr>
              <a:t>Exceptional CPARS ratings</a:t>
            </a:r>
          </a:p>
          <a:p>
            <a:endParaRPr lang="en-US" sz="2000" dirty="0">
              <a:solidFill>
                <a:srgbClr val="002060"/>
              </a:solidFill>
            </a:endParaRPr>
          </a:p>
          <a:p>
            <a:r>
              <a:rPr lang="en-US" sz="2000" dirty="0">
                <a:solidFill>
                  <a:srgbClr val="002060"/>
                </a:solidFill>
              </a:rPr>
              <a:t>We measure our service delivery results and find ways to improve performance and create value for the customer</a:t>
            </a:r>
          </a:p>
          <a:p>
            <a:endParaRPr lang="en-US" sz="2000" dirty="0">
              <a:solidFill>
                <a:srgbClr val="002060"/>
              </a:solidFill>
            </a:endParaRPr>
          </a:p>
        </p:txBody>
      </p:sp>
      <p:sp>
        <p:nvSpPr>
          <p:cNvPr id="4" name="Slide Number Placeholder 3"/>
          <p:cNvSpPr>
            <a:spLocks noGrp="1"/>
          </p:cNvSpPr>
          <p:nvPr>
            <p:ph type="sldNum" sz="quarter" idx="12"/>
          </p:nvPr>
        </p:nvSpPr>
        <p:spPr/>
        <p:txBody>
          <a:bodyPr/>
          <a:lstStyle/>
          <a:p>
            <a:r>
              <a:rPr lang="en-US"/>
              <a:t>Page </a:t>
            </a:r>
            <a:fld id="{C328249C-2482-2141-955D-14DA7A2F9D88}" type="slidenum">
              <a:rPr lang="en-US" smtClean="0"/>
              <a:pPr/>
              <a:t>2</a:t>
            </a:fld>
            <a:endParaRPr lang="en-US" dirty="0"/>
          </a:p>
        </p:txBody>
      </p:sp>
      <p:sp>
        <p:nvSpPr>
          <p:cNvPr id="7" name="TextBox 6"/>
          <p:cNvSpPr txBox="1"/>
          <p:nvPr/>
        </p:nvSpPr>
        <p:spPr>
          <a:xfrm>
            <a:off x="452927" y="4751036"/>
            <a:ext cx="8019356" cy="1631216"/>
          </a:xfrm>
          <a:prstGeom prst="rect">
            <a:avLst/>
          </a:prstGeom>
          <a:noFill/>
        </p:spPr>
        <p:txBody>
          <a:bodyPr wrap="square" rtlCol="0">
            <a:spAutoFit/>
          </a:bodyPr>
          <a:lstStyle/>
          <a:p>
            <a:pPr algn="ctr"/>
            <a:r>
              <a:rPr lang="en-US" dirty="0">
                <a:solidFill>
                  <a:srgbClr val="002060"/>
                </a:solidFill>
                <a:latin typeface="Cambria" panose="02040503050406030204" pitchFamily="18" charset="0"/>
              </a:rPr>
              <a:t>Which all means…</a:t>
            </a:r>
          </a:p>
          <a:p>
            <a:pPr algn="ctr"/>
            <a:endParaRPr lang="en-US" dirty="0">
              <a:solidFill>
                <a:srgbClr val="002060"/>
              </a:solidFill>
              <a:latin typeface="Cambria" panose="02040503050406030204" pitchFamily="18" charset="0"/>
            </a:endParaRPr>
          </a:p>
          <a:p>
            <a:pPr algn="ctr"/>
            <a:r>
              <a:rPr lang="en-US" sz="1600" i="1" dirty="0">
                <a:solidFill>
                  <a:srgbClr val="002060"/>
                </a:solidFill>
                <a:latin typeface="Cambria" panose="02040503050406030204" pitchFamily="18" charset="0"/>
              </a:rPr>
              <a:t>Exceptional Performance</a:t>
            </a:r>
          </a:p>
          <a:p>
            <a:pPr algn="ctr"/>
            <a:r>
              <a:rPr lang="en-US" sz="1600" i="1" dirty="0">
                <a:solidFill>
                  <a:srgbClr val="002060"/>
                </a:solidFill>
                <a:latin typeface="Cambria" panose="02040503050406030204" pitchFamily="18" charset="0"/>
              </a:rPr>
              <a:t>Under Budget</a:t>
            </a:r>
          </a:p>
          <a:p>
            <a:pPr algn="ctr"/>
            <a:r>
              <a:rPr lang="en-US" sz="1600" i="1" dirty="0">
                <a:solidFill>
                  <a:srgbClr val="002060"/>
                </a:solidFill>
                <a:latin typeface="Cambria" panose="02040503050406030204" pitchFamily="18" charset="0"/>
              </a:rPr>
              <a:t>On Time</a:t>
            </a:r>
          </a:p>
          <a:p>
            <a:pPr algn="ctr"/>
            <a:r>
              <a:rPr lang="en-US" sz="1600" i="1" dirty="0">
                <a:solidFill>
                  <a:srgbClr val="002060"/>
                </a:solidFill>
                <a:latin typeface="Cambria" panose="02040503050406030204" pitchFamily="18" charset="0"/>
              </a:rPr>
              <a:t>With Seamless Integration with Operations</a:t>
            </a:r>
          </a:p>
        </p:txBody>
      </p:sp>
    </p:spTree>
    <p:extLst>
      <p:ext uri="{BB962C8B-B14F-4D97-AF65-F5344CB8AC3E}">
        <p14:creationId xmlns:p14="http://schemas.microsoft.com/office/powerpoint/2010/main" val="486377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and Policy Support Capabilities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9847" y="1333144"/>
            <a:ext cx="3396953" cy="2306080"/>
          </a:xfrm>
        </p:spPr>
      </p:pic>
      <p:sp>
        <p:nvSpPr>
          <p:cNvPr id="4" name="Slide Number Placeholder 3"/>
          <p:cNvSpPr>
            <a:spLocks noGrp="1"/>
          </p:cNvSpPr>
          <p:nvPr>
            <p:ph type="sldNum" sz="quarter" idx="12"/>
          </p:nvPr>
        </p:nvSpPr>
        <p:spPr/>
        <p:txBody>
          <a:bodyPr/>
          <a:lstStyle/>
          <a:p>
            <a:r>
              <a:rPr lang="en-US"/>
              <a:t>Page </a:t>
            </a:r>
            <a:fld id="{C328249C-2482-2141-955D-14DA7A2F9D88}" type="slidenum">
              <a:rPr lang="en-US" smtClean="0"/>
              <a:pPr/>
              <a:t>3</a:t>
            </a:fld>
            <a:endParaRPr lang="en-US" dirty="0"/>
          </a:p>
        </p:txBody>
      </p:sp>
      <p:sp>
        <p:nvSpPr>
          <p:cNvPr id="6" name="Rectangle 5"/>
          <p:cNvSpPr/>
          <p:nvPr/>
        </p:nvSpPr>
        <p:spPr>
          <a:xfrm>
            <a:off x="423016" y="1461993"/>
            <a:ext cx="4572000" cy="2031325"/>
          </a:xfrm>
          <a:prstGeom prst="rect">
            <a:avLst/>
          </a:prstGeom>
        </p:spPr>
        <p:txBody>
          <a:bodyPr>
            <a:spAutoFit/>
          </a:bodyPr>
          <a:lstStyle/>
          <a:p>
            <a:r>
              <a:rPr lang="en-US" dirty="0">
                <a:solidFill>
                  <a:srgbClr val="002060"/>
                </a:solidFill>
                <a:latin typeface="Cambria" panose="02040503050406030204" pitchFamily="18" charset="0"/>
              </a:rPr>
              <a:t>•	Program Management</a:t>
            </a:r>
          </a:p>
          <a:p>
            <a:r>
              <a:rPr lang="en-US" dirty="0">
                <a:solidFill>
                  <a:srgbClr val="002060"/>
                </a:solidFill>
                <a:latin typeface="Cambria" panose="02040503050406030204" pitchFamily="18" charset="0"/>
              </a:rPr>
              <a:t>•	Project Management</a:t>
            </a:r>
          </a:p>
          <a:p>
            <a:pPr marL="285750" indent="-285750">
              <a:buClr>
                <a:srgbClr val="002060"/>
              </a:buClr>
              <a:buSzPct val="110000"/>
              <a:buFont typeface="Arial" panose="020B0604020202020204" pitchFamily="34" charset="0"/>
              <a:buChar char="•"/>
            </a:pPr>
            <a:r>
              <a:rPr lang="en-US" dirty="0">
                <a:solidFill>
                  <a:srgbClr val="002060"/>
                </a:solidFill>
                <a:latin typeface="Cambria" panose="02040503050406030204" pitchFamily="18" charset="0"/>
              </a:rPr>
              <a:t>   Life-Cycle Management</a:t>
            </a:r>
          </a:p>
          <a:p>
            <a:r>
              <a:rPr lang="en-US" dirty="0">
                <a:solidFill>
                  <a:srgbClr val="002060"/>
                </a:solidFill>
                <a:latin typeface="Cambria" panose="02040503050406030204" pitchFamily="18" charset="0"/>
              </a:rPr>
              <a:t>•	Army Policy and Regulations Staffing</a:t>
            </a:r>
          </a:p>
          <a:p>
            <a:pPr marL="285750" indent="-285750">
              <a:buClr>
                <a:srgbClr val="002060"/>
              </a:buClr>
              <a:buSzPct val="110000"/>
              <a:buFont typeface="Arial" panose="020B0604020202020204" pitchFamily="34" charset="0"/>
              <a:buChar char="•"/>
            </a:pPr>
            <a:r>
              <a:rPr lang="en-US" dirty="0">
                <a:solidFill>
                  <a:srgbClr val="002060"/>
                </a:solidFill>
                <a:latin typeface="Cambria" panose="02040503050406030204" pitchFamily="18" charset="0"/>
              </a:rPr>
              <a:t>   Cyber Policy and Exercise Management</a:t>
            </a:r>
          </a:p>
          <a:p>
            <a:r>
              <a:rPr lang="en-US" dirty="0">
                <a:solidFill>
                  <a:srgbClr val="002060"/>
                </a:solidFill>
                <a:latin typeface="Cambria" panose="02040503050406030204" pitchFamily="18" charset="0"/>
              </a:rPr>
              <a:t>•	Business Process Management</a:t>
            </a:r>
          </a:p>
          <a:p>
            <a:r>
              <a:rPr lang="en-US" dirty="0">
                <a:solidFill>
                  <a:srgbClr val="002060"/>
                </a:solidFill>
                <a:latin typeface="Cambria" panose="02040503050406030204" pitchFamily="18" charset="0"/>
              </a:rPr>
              <a:t>•	System Integration</a:t>
            </a:r>
          </a:p>
        </p:txBody>
      </p:sp>
      <p:sp>
        <p:nvSpPr>
          <p:cNvPr id="7" name="Rectangle 6"/>
          <p:cNvSpPr/>
          <p:nvPr/>
        </p:nvSpPr>
        <p:spPr>
          <a:xfrm>
            <a:off x="576840" y="3887111"/>
            <a:ext cx="8109960" cy="2000548"/>
          </a:xfrm>
          <a:prstGeom prst="rect">
            <a:avLst/>
          </a:prstGeom>
        </p:spPr>
        <p:txBody>
          <a:bodyPr wrap="square">
            <a:spAutoFit/>
          </a:bodyPr>
          <a:lstStyle/>
          <a:p>
            <a:pPr algn="ctr"/>
            <a:r>
              <a:rPr lang="en-US" sz="1600" b="1" i="1" dirty="0">
                <a:solidFill>
                  <a:srgbClr val="002060"/>
                </a:solidFill>
                <a:latin typeface="Cambria" panose="02040503050406030204" pitchFamily="18" charset="0"/>
              </a:rPr>
              <a:t>“Efficient and Exceptional”</a:t>
            </a:r>
          </a:p>
          <a:p>
            <a:endParaRPr lang="en-US" sz="1200" dirty="0">
              <a:solidFill>
                <a:srgbClr val="002060"/>
              </a:solidFill>
              <a:latin typeface="Cambria" panose="02040503050406030204" pitchFamily="18" charset="0"/>
            </a:endParaRPr>
          </a:p>
          <a:p>
            <a:r>
              <a:rPr lang="en-US" sz="1200" dirty="0">
                <a:solidFill>
                  <a:srgbClr val="002060"/>
                </a:solidFill>
                <a:latin typeface="Cambria" panose="02040503050406030204" pitchFamily="18" charset="0"/>
              </a:rPr>
              <a:t>This is how our clients describe our program and project management services. We develop long-term business solutions to meet your goals on time and within budget. We find business efficiencies outside the contract scope. We measure the risk of implementing new business strategies to maximize your return. </a:t>
            </a:r>
          </a:p>
          <a:p>
            <a:endParaRPr lang="en-US" sz="1200" dirty="0">
              <a:solidFill>
                <a:srgbClr val="002060"/>
              </a:solidFill>
              <a:latin typeface="Cambria" panose="02040503050406030204" pitchFamily="18" charset="0"/>
            </a:endParaRPr>
          </a:p>
          <a:p>
            <a:r>
              <a:rPr lang="en-US" sz="1200" dirty="0">
                <a:solidFill>
                  <a:srgbClr val="002060"/>
                </a:solidFill>
                <a:latin typeface="Cambria" panose="02040503050406030204" pitchFamily="18" charset="0"/>
              </a:rPr>
              <a:t>Each partnership is guided by an experienced Project Manager with expertise matched to your specific requirements.  These leaders are vested with decision-making authority to minimize project lag time while ensuring your program complies technically and contractually with industry standards.  Each Project Manager is supported by a team dedicated to contract satisfaction and customer success.</a:t>
            </a:r>
          </a:p>
        </p:txBody>
      </p:sp>
    </p:spTree>
    <p:extLst>
      <p:ext uri="{BB962C8B-B14F-4D97-AF65-F5344CB8AC3E}">
        <p14:creationId xmlns:p14="http://schemas.microsoft.com/office/powerpoint/2010/main" val="4017148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and Cyber Defense Operations Capabilities</a:t>
            </a:r>
          </a:p>
        </p:txBody>
      </p:sp>
      <p:sp>
        <p:nvSpPr>
          <p:cNvPr id="4" name="Slide Number Placeholder 3"/>
          <p:cNvSpPr>
            <a:spLocks noGrp="1"/>
          </p:cNvSpPr>
          <p:nvPr>
            <p:ph type="sldNum" sz="quarter" idx="12"/>
          </p:nvPr>
        </p:nvSpPr>
        <p:spPr/>
        <p:txBody>
          <a:bodyPr/>
          <a:lstStyle/>
          <a:p>
            <a:r>
              <a:rPr lang="en-US"/>
              <a:t>Page </a:t>
            </a:r>
            <a:fld id="{C328249C-2482-2141-955D-14DA7A2F9D88}" type="slidenum">
              <a:rPr lang="en-US" smtClean="0"/>
              <a:pPr/>
              <a:t>4</a:t>
            </a:fld>
            <a:endParaRPr lang="en-US" dirty="0"/>
          </a:p>
        </p:txBody>
      </p:sp>
      <p:sp>
        <p:nvSpPr>
          <p:cNvPr id="6" name="Rectangle 5"/>
          <p:cNvSpPr/>
          <p:nvPr/>
        </p:nvSpPr>
        <p:spPr>
          <a:xfrm>
            <a:off x="226303" y="1068720"/>
            <a:ext cx="4883922" cy="3416320"/>
          </a:xfrm>
          <a:prstGeom prst="rect">
            <a:avLst/>
          </a:prstGeom>
        </p:spPr>
        <p:txBody>
          <a:bodyPr wrap="square">
            <a:spAutoFit/>
          </a:bodyPr>
          <a:lstStyle/>
          <a:p>
            <a:pPr marL="285750" indent="-285750">
              <a:buFont typeface="Arial" panose="020B0604020202020204" pitchFamily="34" charset="0"/>
              <a:buChar char="•"/>
            </a:pPr>
            <a:r>
              <a:rPr lang="en-US" dirty="0">
                <a:solidFill>
                  <a:srgbClr val="002060"/>
                </a:solidFill>
                <a:latin typeface="Cambria" panose="02040503050406030204" pitchFamily="18" charset="0"/>
              </a:rPr>
              <a:t>Design and Architecture</a:t>
            </a:r>
          </a:p>
          <a:p>
            <a:pPr marL="285750" indent="-285750">
              <a:buFont typeface="Arial" panose="020B0604020202020204" pitchFamily="34" charset="0"/>
              <a:buChar char="•"/>
            </a:pPr>
            <a:r>
              <a:rPr lang="en-US" dirty="0">
                <a:solidFill>
                  <a:srgbClr val="002060"/>
                </a:solidFill>
                <a:latin typeface="Cambria" panose="02040503050406030204" pitchFamily="18" charset="0"/>
              </a:rPr>
              <a:t>Security Engineering</a:t>
            </a:r>
          </a:p>
          <a:p>
            <a:pPr marL="285750" indent="-285750">
              <a:buFont typeface="Arial" panose="020B0604020202020204" pitchFamily="34" charset="0"/>
              <a:buChar char="•"/>
            </a:pPr>
            <a:r>
              <a:rPr lang="en-US" dirty="0">
                <a:solidFill>
                  <a:srgbClr val="002060"/>
                </a:solidFill>
                <a:latin typeface="Cambria" panose="02040503050406030204" pitchFamily="18" charset="0"/>
              </a:rPr>
              <a:t>Risk Management Framework (RMF)</a:t>
            </a:r>
          </a:p>
          <a:p>
            <a:pPr marL="285750" indent="-285750">
              <a:buFont typeface="Arial" panose="020B0604020202020204" pitchFamily="34" charset="0"/>
              <a:buChar char="•"/>
            </a:pPr>
            <a:r>
              <a:rPr lang="en-US" dirty="0">
                <a:solidFill>
                  <a:srgbClr val="002060"/>
                </a:solidFill>
                <a:latin typeface="Cambria" panose="02040503050406030204" pitchFamily="18" charset="0"/>
              </a:rPr>
              <a:t>Command Cyber Readiness Inspections (CCRI) Support</a:t>
            </a:r>
          </a:p>
          <a:p>
            <a:pPr marL="285750" indent="-285750">
              <a:buFont typeface="Arial" panose="020B0604020202020204" pitchFamily="34" charset="0"/>
              <a:buChar char="•"/>
            </a:pPr>
            <a:r>
              <a:rPr lang="en-US" dirty="0">
                <a:solidFill>
                  <a:srgbClr val="002060"/>
                </a:solidFill>
                <a:latin typeface="Cambria" panose="02040503050406030204" pitchFamily="18" charset="0"/>
              </a:rPr>
              <a:t>Service Desk Operations</a:t>
            </a:r>
          </a:p>
          <a:p>
            <a:pPr marL="285750" indent="-285750">
              <a:buFont typeface="Arial" panose="020B0604020202020204" pitchFamily="34" charset="0"/>
              <a:buChar char="•"/>
            </a:pPr>
            <a:r>
              <a:rPr lang="en-US" dirty="0">
                <a:solidFill>
                  <a:srgbClr val="002060"/>
                </a:solidFill>
                <a:latin typeface="Cambria" panose="02040503050406030204" pitchFamily="18" charset="0"/>
              </a:rPr>
              <a:t>Hardware Maintenance and Support</a:t>
            </a:r>
          </a:p>
          <a:p>
            <a:pPr marL="285750" indent="-285750">
              <a:buFont typeface="Arial" panose="020B0604020202020204" pitchFamily="34" charset="0"/>
              <a:buChar char="•"/>
            </a:pPr>
            <a:r>
              <a:rPr lang="en-US" dirty="0">
                <a:solidFill>
                  <a:srgbClr val="002060"/>
                </a:solidFill>
                <a:latin typeface="Cambria" panose="02040503050406030204" pitchFamily="18" charset="0"/>
              </a:rPr>
              <a:t>Firewall and Switch Configuration</a:t>
            </a:r>
          </a:p>
          <a:p>
            <a:pPr marL="285750" indent="-285750">
              <a:buFont typeface="Arial" panose="020B0604020202020204" pitchFamily="34" charset="0"/>
              <a:buChar char="•"/>
            </a:pPr>
            <a:r>
              <a:rPr lang="en-US" dirty="0">
                <a:solidFill>
                  <a:srgbClr val="002060"/>
                </a:solidFill>
                <a:latin typeface="Cambria" panose="02040503050406030204" pitchFamily="18" charset="0"/>
              </a:rPr>
              <a:t>Disaster Recovery and Contingency Planning</a:t>
            </a:r>
          </a:p>
          <a:p>
            <a:pPr marL="285750" indent="-285750">
              <a:buFont typeface="Arial" panose="020B0604020202020204" pitchFamily="34" charset="0"/>
              <a:buChar char="•"/>
            </a:pPr>
            <a:r>
              <a:rPr lang="en-US" dirty="0">
                <a:solidFill>
                  <a:srgbClr val="002060"/>
                </a:solidFill>
                <a:latin typeface="Cambria" panose="02040503050406030204" pitchFamily="18" charset="0"/>
              </a:rPr>
              <a:t>Enterprise Software Management and Operating System Deployment </a:t>
            </a:r>
          </a:p>
          <a:p>
            <a:pPr marL="285750" indent="-285750">
              <a:buFont typeface="Arial" panose="020B0604020202020204" pitchFamily="34" charset="0"/>
              <a:buChar char="•"/>
            </a:pPr>
            <a:endParaRPr lang="en-US" dirty="0">
              <a:solidFill>
                <a:srgbClr val="002060"/>
              </a:solidFill>
              <a:latin typeface="Cambria" panose="02040503050406030204" pitchFamily="18" charset="0"/>
            </a:endParaRPr>
          </a:p>
        </p:txBody>
      </p:sp>
      <p:sp>
        <p:nvSpPr>
          <p:cNvPr id="7" name="Rectangle 6"/>
          <p:cNvSpPr/>
          <p:nvPr/>
        </p:nvSpPr>
        <p:spPr>
          <a:xfrm>
            <a:off x="397379" y="4247340"/>
            <a:ext cx="8481701" cy="2185214"/>
          </a:xfrm>
          <a:prstGeom prst="rect">
            <a:avLst/>
          </a:prstGeom>
        </p:spPr>
        <p:txBody>
          <a:bodyPr wrap="square">
            <a:spAutoFit/>
          </a:bodyPr>
          <a:lstStyle/>
          <a:p>
            <a:pPr algn="ctr"/>
            <a:r>
              <a:rPr lang="en-US" sz="1600" b="1" i="1" dirty="0">
                <a:solidFill>
                  <a:srgbClr val="002060"/>
                </a:solidFill>
                <a:latin typeface="Cambria" panose="02040503050406030204" pitchFamily="18" charset="0"/>
              </a:rPr>
              <a:t>“Reliable and Rock Solid”</a:t>
            </a:r>
            <a:endParaRPr lang="en-US" sz="1600" dirty="0">
              <a:solidFill>
                <a:srgbClr val="002060"/>
              </a:solidFill>
              <a:latin typeface="Cambria" panose="02040503050406030204" pitchFamily="18" charset="0"/>
            </a:endParaRPr>
          </a:p>
          <a:p>
            <a:endParaRPr lang="en-US" sz="1200" dirty="0">
              <a:solidFill>
                <a:srgbClr val="002060"/>
              </a:solidFill>
              <a:latin typeface="Cambria" panose="02040503050406030204" pitchFamily="18" charset="0"/>
            </a:endParaRPr>
          </a:p>
          <a:p>
            <a:r>
              <a:rPr lang="en-US" sz="1200" dirty="0">
                <a:solidFill>
                  <a:srgbClr val="002060"/>
                </a:solidFill>
                <a:latin typeface="Cambria" panose="02040503050406030204" pitchFamily="18" charset="0"/>
              </a:rPr>
              <a:t>Whatever the network type, </a:t>
            </a:r>
            <a:r>
              <a:rPr lang="en-US" sz="1200" b="1" u="sng" dirty="0">
                <a:solidFill>
                  <a:srgbClr val="002060"/>
                </a:solidFill>
                <a:latin typeface="Cambria" panose="02040503050406030204" pitchFamily="18" charset="0"/>
              </a:rPr>
              <a:t>operations must be reliable, effective and secure </a:t>
            </a:r>
            <a:r>
              <a:rPr lang="en-US" sz="1200" dirty="0">
                <a:solidFill>
                  <a:srgbClr val="002060"/>
                </a:solidFill>
                <a:latin typeface="Cambria" panose="02040503050406030204" pitchFamily="18" charset="0"/>
              </a:rPr>
              <a:t>. In today’s wartime environment, unreliable networks create information disruptions or make data vulnerable.  Neither are acceptable to us.</a:t>
            </a:r>
          </a:p>
          <a:p>
            <a:endParaRPr lang="en-US" sz="1200" dirty="0">
              <a:solidFill>
                <a:srgbClr val="002060"/>
              </a:solidFill>
              <a:latin typeface="Cambria" panose="02040503050406030204" pitchFamily="18" charset="0"/>
            </a:endParaRPr>
          </a:p>
          <a:p>
            <a:r>
              <a:rPr lang="en-US" sz="1200" dirty="0">
                <a:solidFill>
                  <a:srgbClr val="002060"/>
                </a:solidFill>
                <a:latin typeface="Cambria" panose="02040503050406030204" pitchFamily="18" charset="0"/>
              </a:rPr>
              <a:t>The stability of our Wide and Local Area Networks echoes the maturity of the company.  With our experience comes the expertise necessary to deliver quality, security and state-of-the-art network operations support. Our customers trust us to construct and maintain infrastructure enabling secure communication and the smooth flow of information. We support national security networks reaching US interests around the world and provide the information backbone for instructors delivering critical training to our warfighters.</a:t>
            </a:r>
          </a:p>
          <a:p>
            <a:endParaRPr lang="en-US" sz="1200" dirty="0">
              <a:solidFill>
                <a:srgbClr val="002060"/>
              </a:solidFill>
              <a:latin typeface="Cambria" panose="02040503050406030204" pitchFamily="18" charset="0"/>
            </a:endParaRPr>
          </a:p>
        </p:txBody>
      </p:sp>
      <p:pic>
        <p:nvPicPr>
          <p:cNvPr id="10" name="Picture 9"/>
          <p:cNvPicPr>
            <a:picLocks noChangeAspect="1"/>
          </p:cNvPicPr>
          <p:nvPr/>
        </p:nvPicPr>
        <p:blipFill>
          <a:blip r:embed="rId2"/>
          <a:stretch>
            <a:fillRect/>
          </a:stretch>
        </p:blipFill>
        <p:spPr>
          <a:xfrm>
            <a:off x="5173725" y="1510799"/>
            <a:ext cx="3738455" cy="2340968"/>
          </a:xfrm>
          <a:prstGeom prst="rect">
            <a:avLst/>
          </a:prstGeom>
        </p:spPr>
      </p:pic>
    </p:spTree>
    <p:extLst>
      <p:ext uri="{BB962C8B-B14F-4D97-AF65-F5344CB8AC3E}">
        <p14:creationId xmlns:p14="http://schemas.microsoft.com/office/powerpoint/2010/main" val="1206323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690" y="-11964"/>
            <a:ext cx="7802310" cy="731520"/>
          </a:xfrm>
        </p:spPr>
        <p:txBody>
          <a:bodyPr>
            <a:normAutofit/>
          </a:bodyPr>
          <a:lstStyle/>
          <a:p>
            <a:pPr algn="l"/>
            <a:r>
              <a:rPr lang="en-US" dirty="0"/>
              <a:t>				</a:t>
            </a:r>
            <a:r>
              <a:rPr lang="en-US" sz="2222" dirty="0"/>
              <a:t>           Company Information</a:t>
            </a:r>
          </a:p>
        </p:txBody>
      </p:sp>
      <p:sp>
        <p:nvSpPr>
          <p:cNvPr id="7" name="Slide Number Placeholder 6"/>
          <p:cNvSpPr>
            <a:spLocks noGrp="1"/>
          </p:cNvSpPr>
          <p:nvPr>
            <p:ph type="sldNum" sz="quarter" idx="12"/>
          </p:nvPr>
        </p:nvSpPr>
        <p:spPr/>
        <p:txBody>
          <a:bodyPr/>
          <a:lstStyle/>
          <a:p>
            <a:r>
              <a:rPr lang="en-US"/>
              <a:t>Page </a:t>
            </a:r>
            <a:fld id="{C328249C-2482-2141-955D-14DA7A2F9D88}" type="slidenum">
              <a:rPr lang="en-US" smtClean="0"/>
              <a:pPr/>
              <a:t>5</a:t>
            </a:fld>
            <a:endParaRPr lang="en-US" dirty="0"/>
          </a:p>
        </p:txBody>
      </p:sp>
      <p:sp>
        <p:nvSpPr>
          <p:cNvPr id="4" name="Rectangle 3"/>
          <p:cNvSpPr/>
          <p:nvPr/>
        </p:nvSpPr>
        <p:spPr>
          <a:xfrm>
            <a:off x="354649" y="1098471"/>
            <a:ext cx="4572000" cy="2554545"/>
          </a:xfrm>
          <a:prstGeom prst="rect">
            <a:avLst/>
          </a:prstGeom>
        </p:spPr>
        <p:txBody>
          <a:bodyPr>
            <a:spAutoFit/>
          </a:bodyPr>
          <a:lstStyle/>
          <a:p>
            <a:r>
              <a:rPr lang="en-US" sz="1400" b="1" u="sng" dirty="0">
                <a:solidFill>
                  <a:srgbClr val="000000"/>
                </a:solidFill>
                <a:latin typeface="Cambria" panose="02040503050406030204" pitchFamily="18" charset="0"/>
              </a:rPr>
              <a:t>Company Information</a:t>
            </a:r>
            <a:endParaRPr lang="en-US" sz="1400" dirty="0">
              <a:solidFill>
                <a:srgbClr val="1F497D"/>
              </a:solidFill>
              <a:latin typeface="Cambria" panose="02040503050406030204" pitchFamily="18" charset="0"/>
            </a:endParaRPr>
          </a:p>
          <a:p>
            <a:r>
              <a:rPr lang="en-US" sz="1200" dirty="0">
                <a:solidFill>
                  <a:srgbClr val="1F497D"/>
                </a:solidFill>
                <a:latin typeface="Cambria" panose="02040503050406030204" pitchFamily="18" charset="0"/>
              </a:rPr>
              <a:t>Facility Security Clearance: Top Secret</a:t>
            </a:r>
          </a:p>
          <a:p>
            <a:r>
              <a:rPr lang="en-US" sz="1200" dirty="0">
                <a:solidFill>
                  <a:srgbClr val="1F497D"/>
                </a:solidFill>
                <a:latin typeface="Cambria" panose="02040503050406030204" pitchFamily="18" charset="0"/>
              </a:rPr>
              <a:t>CAGE: 1F4Z6</a:t>
            </a:r>
          </a:p>
          <a:p>
            <a:r>
              <a:rPr lang="en-US" sz="1200" dirty="0">
                <a:solidFill>
                  <a:srgbClr val="1F497D"/>
                </a:solidFill>
                <a:latin typeface="Cambria" panose="02040503050406030204" pitchFamily="18" charset="0"/>
              </a:rPr>
              <a:t>DUNS Number: 041320164</a:t>
            </a:r>
          </a:p>
          <a:p>
            <a:endParaRPr lang="en-US" sz="1200" dirty="0">
              <a:solidFill>
                <a:srgbClr val="1F497D"/>
              </a:solidFill>
              <a:latin typeface="Cambria" panose="02040503050406030204" pitchFamily="18" charset="0"/>
            </a:endParaRPr>
          </a:p>
          <a:p>
            <a:endParaRPr lang="en-US" sz="1200" dirty="0">
              <a:solidFill>
                <a:srgbClr val="1F497D"/>
              </a:solidFill>
              <a:latin typeface="Cambria" panose="02040503050406030204" pitchFamily="18" charset="0"/>
            </a:endParaRPr>
          </a:p>
          <a:p>
            <a:r>
              <a:rPr lang="en-US" sz="1400" b="1" u="sng" dirty="0" smtClean="0">
                <a:solidFill>
                  <a:srgbClr val="000000"/>
                </a:solidFill>
                <a:latin typeface="Cambria" panose="02040503050406030204" pitchFamily="18" charset="0"/>
              </a:rPr>
              <a:t>Primary </a:t>
            </a:r>
            <a:r>
              <a:rPr lang="en-US" sz="1400" b="1" u="sng" dirty="0">
                <a:solidFill>
                  <a:srgbClr val="000000"/>
                </a:solidFill>
                <a:latin typeface="Cambria" panose="02040503050406030204" pitchFamily="18" charset="0"/>
              </a:rPr>
              <a:t>NAICS</a:t>
            </a:r>
          </a:p>
          <a:p>
            <a:r>
              <a:rPr lang="en-US" sz="1200" dirty="0">
                <a:solidFill>
                  <a:srgbClr val="1F497D"/>
                </a:solidFill>
                <a:latin typeface="Cambria" panose="02040503050406030204" pitchFamily="18" charset="0"/>
              </a:rPr>
              <a:t>541330 – Engineering Services</a:t>
            </a:r>
          </a:p>
          <a:p>
            <a:r>
              <a:rPr lang="en-US" sz="1200" dirty="0">
                <a:solidFill>
                  <a:srgbClr val="1F497D"/>
                </a:solidFill>
                <a:latin typeface="Cambria" panose="02040503050406030204" pitchFamily="18" charset="0"/>
              </a:rPr>
              <a:t>541512 – Computer System Design</a:t>
            </a:r>
          </a:p>
          <a:p>
            <a:r>
              <a:rPr lang="fr-FR" sz="1200" dirty="0">
                <a:solidFill>
                  <a:srgbClr val="1F497D"/>
                </a:solidFill>
                <a:latin typeface="Cambria" panose="02040503050406030204" pitchFamily="18" charset="0"/>
              </a:rPr>
              <a:t>541513 – Computer Facilites Management Services</a:t>
            </a:r>
          </a:p>
          <a:p>
            <a:r>
              <a:rPr lang="en-US" sz="1200" dirty="0">
                <a:solidFill>
                  <a:srgbClr val="1F497D"/>
                </a:solidFill>
                <a:latin typeface="Cambria" panose="02040503050406030204" pitchFamily="18" charset="0"/>
              </a:rPr>
              <a:t>541519 – Other Computer Related Services</a:t>
            </a:r>
          </a:p>
          <a:p>
            <a:r>
              <a:rPr lang="en-US" sz="1200" dirty="0">
                <a:solidFill>
                  <a:srgbClr val="1F497D"/>
                </a:solidFill>
                <a:latin typeface="Cambria" panose="02040503050406030204" pitchFamily="18" charset="0"/>
              </a:rPr>
              <a:t>541611 – Administrative Management and General Management Consulting Services</a:t>
            </a:r>
          </a:p>
        </p:txBody>
      </p:sp>
      <p:sp>
        <p:nvSpPr>
          <p:cNvPr id="5" name="Rectangle 4"/>
          <p:cNvSpPr/>
          <p:nvPr/>
        </p:nvSpPr>
        <p:spPr>
          <a:xfrm>
            <a:off x="5144568" y="1000842"/>
            <a:ext cx="3896882" cy="4555093"/>
          </a:xfrm>
          <a:prstGeom prst="rect">
            <a:avLst/>
          </a:prstGeom>
        </p:spPr>
        <p:txBody>
          <a:bodyPr wrap="square">
            <a:spAutoFit/>
          </a:bodyPr>
          <a:lstStyle/>
          <a:p>
            <a:r>
              <a:rPr lang="en-US" sz="1400" b="1" u="sng" dirty="0">
                <a:solidFill>
                  <a:srgbClr val="000000"/>
                </a:solidFill>
                <a:latin typeface="Cambria" panose="02040503050406030204" pitchFamily="18" charset="0"/>
              </a:rPr>
              <a:t>Recognitions and Awards </a:t>
            </a:r>
            <a:r>
              <a:rPr lang="en-US" sz="1200" b="1" dirty="0">
                <a:solidFill>
                  <a:srgbClr val="000000"/>
                </a:solidFill>
                <a:latin typeface="Cambria" panose="02040503050406030204" pitchFamily="18" charset="0"/>
              </a:rPr>
              <a:t>  </a:t>
            </a:r>
          </a:p>
          <a:p>
            <a:endParaRPr lang="en-US" sz="1200" dirty="0">
              <a:solidFill>
                <a:srgbClr val="365F91"/>
              </a:solidFill>
              <a:latin typeface="Cambria" panose="02040503050406030204" pitchFamily="18" charset="0"/>
            </a:endParaRPr>
          </a:p>
          <a:p>
            <a:r>
              <a:rPr lang="en-US" sz="1200" dirty="0">
                <a:solidFill>
                  <a:srgbClr val="365F91"/>
                </a:solidFill>
                <a:latin typeface="Cambria" panose="02040503050406030204" pitchFamily="18" charset="0"/>
              </a:rPr>
              <a:t>2011 and 2012 </a:t>
            </a:r>
            <a:r>
              <a:rPr lang="en-US" sz="1200" i="1" dirty="0">
                <a:solidFill>
                  <a:srgbClr val="365F91"/>
                </a:solidFill>
                <a:latin typeface="Cambria" panose="02040503050406030204" pitchFamily="18" charset="0"/>
              </a:rPr>
              <a:t>Virginia Business Magazine</a:t>
            </a:r>
            <a:r>
              <a:rPr lang="en-US" sz="1200" dirty="0">
                <a:solidFill>
                  <a:srgbClr val="365F91"/>
                </a:solidFill>
                <a:latin typeface="Cambria" panose="02040503050406030204" pitchFamily="18" charset="0"/>
              </a:rPr>
              <a:t> winner of the “Best Places to Work” award, ranked as the #1 Northern Virginia company to work for in the 100-250 employee category in 2012. </a:t>
            </a:r>
          </a:p>
          <a:p>
            <a:endParaRPr lang="en-US" sz="1200" dirty="0">
              <a:solidFill>
                <a:srgbClr val="365F91"/>
              </a:solidFill>
              <a:latin typeface="Cambria" panose="02040503050406030204" pitchFamily="18" charset="0"/>
            </a:endParaRPr>
          </a:p>
          <a:p>
            <a:endParaRPr lang="en-US" sz="1200" dirty="0">
              <a:solidFill>
                <a:srgbClr val="365F91"/>
              </a:solidFill>
              <a:latin typeface="Cambria" panose="02040503050406030204" pitchFamily="18" charset="0"/>
            </a:endParaRPr>
          </a:p>
          <a:p>
            <a:endParaRPr lang="en-US" sz="1200" dirty="0">
              <a:solidFill>
                <a:srgbClr val="365F91"/>
              </a:solidFill>
              <a:latin typeface="Cambria" panose="02040503050406030204" pitchFamily="18" charset="0"/>
            </a:endParaRPr>
          </a:p>
          <a:p>
            <a:endParaRPr lang="en-US" sz="1200" dirty="0">
              <a:solidFill>
                <a:srgbClr val="365F91"/>
              </a:solidFill>
              <a:latin typeface="Cambria" panose="02040503050406030204" pitchFamily="18" charset="0"/>
            </a:endParaRPr>
          </a:p>
          <a:p>
            <a:endParaRPr lang="en-US" sz="1200" dirty="0">
              <a:solidFill>
                <a:srgbClr val="365F91"/>
              </a:solidFill>
              <a:latin typeface="Cambria" panose="02040503050406030204" pitchFamily="18" charset="0"/>
            </a:endParaRPr>
          </a:p>
          <a:p>
            <a:r>
              <a:rPr lang="en-US" sz="1200" dirty="0">
                <a:solidFill>
                  <a:srgbClr val="365F91"/>
                </a:solidFill>
                <a:latin typeface="Cambria" panose="02040503050406030204" pitchFamily="18" charset="0"/>
              </a:rPr>
              <a:t>The company was recognized as an Inc. 500 fastest growing company as well as one of the Virginia Fantastic 50.  SNVC was also recognized by GSA as the Best Innovative Small Business. </a:t>
            </a:r>
          </a:p>
          <a:p>
            <a:endParaRPr lang="en-US" sz="1200" dirty="0">
              <a:solidFill>
                <a:srgbClr val="365F91"/>
              </a:solidFill>
              <a:latin typeface="Cambria" panose="02040503050406030204" pitchFamily="18" charset="0"/>
            </a:endParaRPr>
          </a:p>
          <a:p>
            <a:endParaRPr lang="en-US" sz="1200" dirty="0">
              <a:solidFill>
                <a:srgbClr val="365F91"/>
              </a:solidFill>
              <a:latin typeface="Cambria" panose="02040503050406030204" pitchFamily="18" charset="0"/>
            </a:endParaRPr>
          </a:p>
          <a:p>
            <a:endParaRPr lang="en-US" sz="1200" dirty="0">
              <a:solidFill>
                <a:srgbClr val="365F91"/>
              </a:solidFill>
              <a:latin typeface="Cambria" panose="02040503050406030204" pitchFamily="18" charset="0"/>
            </a:endParaRPr>
          </a:p>
          <a:p>
            <a:endParaRPr lang="en-US" sz="1200" dirty="0">
              <a:solidFill>
                <a:srgbClr val="365F91"/>
              </a:solidFill>
              <a:latin typeface="Cambria" panose="02040503050406030204" pitchFamily="18" charset="0"/>
            </a:endParaRPr>
          </a:p>
          <a:p>
            <a:endParaRPr lang="en-US" sz="1200" dirty="0">
              <a:solidFill>
                <a:srgbClr val="365F91"/>
              </a:solidFill>
              <a:latin typeface="Cambria" panose="02040503050406030204" pitchFamily="18" charset="0"/>
            </a:endParaRPr>
          </a:p>
          <a:p>
            <a:endParaRPr lang="en-US" sz="1200" dirty="0">
              <a:solidFill>
                <a:srgbClr val="365F91"/>
              </a:solidFill>
              <a:latin typeface="Cambria" panose="02040503050406030204" pitchFamily="18" charset="0"/>
            </a:endParaRPr>
          </a:p>
          <a:p>
            <a:r>
              <a:rPr lang="en-US" sz="1200" dirty="0">
                <a:solidFill>
                  <a:srgbClr val="365F91"/>
                </a:solidFill>
                <a:latin typeface="Cambria" panose="02040503050406030204" pitchFamily="18" charset="0"/>
              </a:rPr>
              <a:t>We are a past member of the Virginia Chamber of Commerce and led the VA Chamber of Commerce Small Business Committee.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9822" y="2251041"/>
            <a:ext cx="848971" cy="85754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4253" y="2238812"/>
            <a:ext cx="848971" cy="85754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5727" y="3927689"/>
            <a:ext cx="1095401" cy="826944"/>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4568" y="3920959"/>
            <a:ext cx="848971" cy="833674"/>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89249" y="3854201"/>
            <a:ext cx="563830" cy="933005"/>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9369" y="3638598"/>
            <a:ext cx="1496265" cy="1015503"/>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40649" y="3710336"/>
            <a:ext cx="1103792" cy="900796"/>
          </a:xfrm>
          <a:prstGeom prst="rect">
            <a:avLst/>
          </a:prstGeom>
        </p:spPr>
      </p:pic>
      <p:sp>
        <p:nvSpPr>
          <p:cNvPr id="14" name="TextBox 13"/>
          <p:cNvSpPr txBox="1"/>
          <p:nvPr/>
        </p:nvSpPr>
        <p:spPr>
          <a:xfrm>
            <a:off x="764540" y="5793183"/>
            <a:ext cx="3233193" cy="461665"/>
          </a:xfrm>
          <a:prstGeom prst="rect">
            <a:avLst/>
          </a:prstGeom>
          <a:noFill/>
        </p:spPr>
        <p:txBody>
          <a:bodyPr wrap="none" rtlCol="0">
            <a:spAutoFit/>
          </a:bodyPr>
          <a:lstStyle/>
          <a:p>
            <a:r>
              <a:rPr lang="en-US" sz="1200" dirty="0" smtClean="0">
                <a:solidFill>
                  <a:srgbClr val="002060"/>
                </a:solidFill>
                <a:latin typeface="Cambria" panose="02040503050406030204" pitchFamily="18" charset="0"/>
              </a:rPr>
              <a:t>The owners of SNVC are both veterans and we </a:t>
            </a:r>
          </a:p>
          <a:p>
            <a:r>
              <a:rPr lang="en-US" sz="1200" dirty="0" smtClean="0">
                <a:solidFill>
                  <a:srgbClr val="002060"/>
                </a:solidFill>
                <a:latin typeface="Cambria" panose="02040503050406030204" pitchFamily="18" charset="0"/>
              </a:rPr>
              <a:t>value our veteran employees.</a:t>
            </a:r>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4814" y="4736405"/>
            <a:ext cx="981882" cy="974473"/>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23508" y="4654388"/>
            <a:ext cx="1056489" cy="1056489"/>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98894" y="4668452"/>
            <a:ext cx="1042425" cy="1042425"/>
          </a:xfrm>
          <a:prstGeom prst="rect">
            <a:avLst/>
          </a:prstGeom>
        </p:spPr>
      </p:pic>
    </p:spTree>
    <p:extLst>
      <p:ext uri="{BB962C8B-B14F-4D97-AF65-F5344CB8AC3E}">
        <p14:creationId xmlns:p14="http://schemas.microsoft.com/office/powerpoint/2010/main" val="2261118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              Our Commitment to Service</a:t>
            </a:r>
          </a:p>
        </p:txBody>
      </p:sp>
      <p:pic>
        <p:nvPicPr>
          <p:cNvPr id="5" name="Picture 4" descr="Aurora_Logo_#3A.jpg"/>
          <p:cNvPicPr>
            <a:picLocks noChangeAspect="1"/>
          </p:cNvPicPr>
          <p:nvPr/>
        </p:nvPicPr>
        <p:blipFill>
          <a:blip r:embed="rId3"/>
          <a:stretch>
            <a:fillRect/>
          </a:stretch>
        </p:blipFill>
        <p:spPr>
          <a:xfrm>
            <a:off x="624142" y="1097709"/>
            <a:ext cx="1297547" cy="1198428"/>
          </a:xfrm>
          <a:prstGeom prst="rect">
            <a:avLst/>
          </a:prstGeom>
        </p:spPr>
      </p:pic>
      <p:pic>
        <p:nvPicPr>
          <p:cNvPr id="7" name="Picture 6" descr="New_SNVC_Logo.JPG"/>
          <p:cNvPicPr>
            <a:picLocks noChangeAspect="1"/>
          </p:cNvPicPr>
          <p:nvPr/>
        </p:nvPicPr>
        <p:blipFill>
          <a:blip r:embed="rId4"/>
          <a:stretch>
            <a:fillRect/>
          </a:stretch>
        </p:blipFill>
        <p:spPr>
          <a:xfrm>
            <a:off x="6206319" y="984793"/>
            <a:ext cx="1426663" cy="1426663"/>
          </a:xfrm>
          <a:prstGeom prst="rect">
            <a:avLst/>
          </a:prstGeom>
        </p:spPr>
      </p:pic>
      <p:sp>
        <p:nvSpPr>
          <p:cNvPr id="9" name="Rectangle 8"/>
          <p:cNvSpPr>
            <a:spLocks noChangeArrowheads="1"/>
          </p:cNvSpPr>
          <p:nvPr/>
        </p:nvSpPr>
        <p:spPr bwMode="auto">
          <a:xfrm>
            <a:off x="5003914" y="2521930"/>
            <a:ext cx="3952079" cy="2494914"/>
          </a:xfrm>
          <a:prstGeom prst="rect">
            <a:avLst/>
          </a:prstGeom>
          <a:noFill/>
          <a:ln w="9525">
            <a:noFill/>
            <a:miter lim="800000"/>
            <a:headEnd/>
            <a:tailEnd/>
          </a:ln>
          <a:effectLst>
            <a:innerShdw blurRad="63500" dist="50800" dir="8100000">
              <a:prstClr val="black">
                <a:alpha val="50000"/>
              </a:prstClr>
            </a:innerShdw>
          </a:effectLst>
        </p:spPr>
        <p:txBody>
          <a:bodyPr/>
          <a:lstStyle/>
          <a:p>
            <a:pPr indent="-171450" algn="ctr" fontAlgn="auto">
              <a:spcBef>
                <a:spcPts val="0"/>
              </a:spcBef>
              <a:spcAft>
                <a:spcPts val="600"/>
              </a:spcAft>
              <a:buClr>
                <a:schemeClr val="tx1"/>
              </a:buClr>
              <a:tabLst>
                <a:tab pos="1428750" algn="l"/>
              </a:tabLst>
              <a:defRPr/>
            </a:pPr>
            <a:r>
              <a:rPr lang="en-US" sz="1600" dirty="0">
                <a:solidFill>
                  <a:srgbClr val="0D4674"/>
                </a:solidFill>
                <a:latin typeface="Cambria" panose="02040503050406030204" pitchFamily="18" charset="0"/>
                <a:cs typeface="Calibri"/>
              </a:rPr>
              <a:t>SNVC Institute for </a:t>
            </a:r>
            <a:br>
              <a:rPr lang="en-US" sz="1600" dirty="0">
                <a:solidFill>
                  <a:srgbClr val="0D4674"/>
                </a:solidFill>
                <a:latin typeface="Cambria" panose="02040503050406030204" pitchFamily="18" charset="0"/>
                <a:cs typeface="Calibri"/>
              </a:rPr>
            </a:br>
            <a:r>
              <a:rPr lang="en-US" sz="1600" dirty="0">
                <a:solidFill>
                  <a:srgbClr val="0D4674"/>
                </a:solidFill>
                <a:latin typeface="Cambria" panose="02040503050406030204" pitchFamily="18" charset="0"/>
                <a:cs typeface="Calibri"/>
              </a:rPr>
              <a:t>Leadership &amp; Innovation</a:t>
            </a:r>
            <a:br>
              <a:rPr lang="en-US" sz="1600" dirty="0">
                <a:solidFill>
                  <a:srgbClr val="0D4674"/>
                </a:solidFill>
                <a:latin typeface="Cambria" panose="02040503050406030204" pitchFamily="18" charset="0"/>
                <a:cs typeface="Calibri"/>
              </a:rPr>
            </a:br>
            <a:r>
              <a:rPr lang="en-US" sz="1600" dirty="0">
                <a:solidFill>
                  <a:srgbClr val="0D4674"/>
                </a:solidFill>
                <a:latin typeface="Cambria" panose="02040503050406030204" pitchFamily="18" charset="0"/>
                <a:cs typeface="Calibri"/>
              </a:rPr>
              <a:t>at Longwood University</a:t>
            </a:r>
          </a:p>
          <a:p>
            <a:pPr indent="-171450" fontAlgn="auto">
              <a:spcBef>
                <a:spcPts val="0"/>
              </a:spcBef>
              <a:spcAft>
                <a:spcPts val="600"/>
              </a:spcAft>
              <a:buClr>
                <a:schemeClr val="tx1"/>
              </a:buClr>
              <a:tabLst>
                <a:tab pos="1428750" algn="l"/>
              </a:tabLst>
              <a:defRPr/>
            </a:pPr>
            <a:endParaRPr lang="en-US" sz="1600" dirty="0">
              <a:solidFill>
                <a:srgbClr val="0D4674"/>
              </a:solidFill>
              <a:latin typeface="Cambria" panose="02040503050406030204" pitchFamily="18" charset="0"/>
              <a:cs typeface="Calibri"/>
            </a:endParaRPr>
          </a:p>
          <a:p>
            <a:pPr marL="114300" indent="-285750" fontAlgn="auto">
              <a:spcBef>
                <a:spcPts val="0"/>
              </a:spcBef>
              <a:spcAft>
                <a:spcPts val="1200"/>
              </a:spcAft>
              <a:buClr>
                <a:schemeClr val="tx1"/>
              </a:buClr>
              <a:buFont typeface="Arial" panose="020B0604020202020204" pitchFamily="34" charset="0"/>
              <a:buChar char="•"/>
              <a:tabLst>
                <a:tab pos="1428750" algn="l"/>
              </a:tabLst>
              <a:defRPr/>
            </a:pPr>
            <a:r>
              <a:rPr lang="en-US" sz="1600" dirty="0">
                <a:latin typeface="Cambria" panose="02040503050406030204" pitchFamily="18" charset="0"/>
              </a:rPr>
              <a:t>Funded by SNVC in 2010</a:t>
            </a:r>
          </a:p>
          <a:p>
            <a:pPr marL="292100" indent="-292100">
              <a:spcAft>
                <a:spcPts val="1200"/>
              </a:spcAft>
              <a:buClr>
                <a:schemeClr val="tx1"/>
              </a:buClr>
              <a:buFont typeface="Arial" panose="020B0604020202020204" pitchFamily="34" charset="0"/>
              <a:buChar char="•"/>
              <a:tabLst>
                <a:tab pos="1428750" algn="l"/>
              </a:tabLst>
              <a:defRPr/>
            </a:pPr>
            <a:r>
              <a:rPr lang="en-US" sz="1600" dirty="0">
                <a:latin typeface="Cambria" panose="02040503050406030204" pitchFamily="18" charset="0"/>
              </a:rPr>
              <a:t>Teaches leadership curriculum based on the teachings of Stephen R. Covey’s </a:t>
            </a:r>
            <a:r>
              <a:rPr lang="en-US" sz="1600" i="1" dirty="0">
                <a:latin typeface="Cambria" panose="02040503050406030204" pitchFamily="18" charset="0"/>
              </a:rPr>
              <a:t>7 Habits of Highly Effective </a:t>
            </a:r>
            <a:r>
              <a:rPr lang="en-US" sz="1600" i="1" dirty="0" smtClean="0">
                <a:latin typeface="Cambria" panose="02040503050406030204" pitchFamily="18" charset="0"/>
              </a:rPr>
              <a:t>People</a:t>
            </a:r>
          </a:p>
          <a:p>
            <a:pPr marL="292100" indent="-292100">
              <a:spcAft>
                <a:spcPts val="1200"/>
              </a:spcAft>
              <a:buClr>
                <a:schemeClr val="tx1"/>
              </a:buClr>
              <a:buFont typeface="Arial" panose="020B0604020202020204" pitchFamily="34" charset="0"/>
              <a:buChar char="•"/>
              <a:tabLst>
                <a:tab pos="1428750" algn="l"/>
              </a:tabLst>
              <a:defRPr/>
            </a:pPr>
            <a:r>
              <a:rPr lang="en-US" sz="1600" dirty="0" smtClean="0">
                <a:latin typeface="Cambria" panose="02040503050406030204" pitchFamily="18" charset="0"/>
              </a:rPr>
              <a:t>Director, Dr. Paul Barrett, won a literary award from Emerald Publishing in 2020 on how leader development results in better leaders</a:t>
            </a:r>
            <a:endParaRPr lang="en-US" sz="1600" dirty="0">
              <a:latin typeface="Cambria" panose="02040503050406030204" pitchFamily="18" charset="0"/>
            </a:endParaRPr>
          </a:p>
          <a:p>
            <a:pPr>
              <a:spcAft>
                <a:spcPts val="1200"/>
              </a:spcAft>
              <a:buClr>
                <a:schemeClr val="tx1"/>
              </a:buClr>
              <a:tabLst>
                <a:tab pos="1428750" algn="l"/>
              </a:tabLst>
              <a:defRPr/>
            </a:pPr>
            <a:endParaRPr lang="en-US" sz="1400" dirty="0">
              <a:solidFill>
                <a:srgbClr val="0000FF"/>
              </a:solidFill>
              <a:latin typeface="Cambria" panose="02040503050406030204" pitchFamily="18" charset="0"/>
              <a:cs typeface="Calibri"/>
            </a:endParaRPr>
          </a:p>
          <a:p>
            <a:pPr>
              <a:spcAft>
                <a:spcPts val="1200"/>
              </a:spcAft>
              <a:buClr>
                <a:schemeClr val="tx1"/>
              </a:buClr>
              <a:tabLst>
                <a:tab pos="1428750" algn="l"/>
              </a:tabLst>
              <a:defRPr/>
            </a:pPr>
            <a:endParaRPr lang="en-US" sz="1400" dirty="0">
              <a:solidFill>
                <a:srgbClr val="0000FF"/>
              </a:solidFill>
              <a:latin typeface="Cambria" panose="02040503050406030204" pitchFamily="18" charset="0"/>
              <a:cs typeface="Calibri"/>
            </a:endParaRPr>
          </a:p>
          <a:p>
            <a:pPr marL="0" lvl="1" indent="-171450">
              <a:spcAft>
                <a:spcPts val="600"/>
              </a:spcAft>
              <a:buClr>
                <a:schemeClr val="tx1"/>
              </a:buClr>
              <a:tabLst>
                <a:tab pos="1428750" algn="l"/>
              </a:tabLst>
              <a:defRPr/>
            </a:pPr>
            <a:r>
              <a:rPr lang="en-US" sz="1400" dirty="0">
                <a:solidFill>
                  <a:srgbClr val="0000FF"/>
                </a:solidFill>
                <a:latin typeface="Cambria" panose="02040503050406030204" pitchFamily="18" charset="0"/>
                <a:cs typeface="Calibri"/>
              </a:rPr>
              <a:t>            www.longwood.edu/business/snvc</a:t>
            </a:r>
            <a:r>
              <a:rPr lang="en-US" sz="1100" dirty="0">
                <a:solidFill>
                  <a:srgbClr val="0000FF"/>
                </a:solidFill>
                <a:latin typeface="Cambria" panose="02040503050406030204" pitchFamily="18" charset="0"/>
                <a:cs typeface="Calibri"/>
              </a:rPr>
              <a:t>/</a:t>
            </a:r>
            <a:endParaRPr lang="en-US" sz="1100" i="1" dirty="0">
              <a:latin typeface="Cambria" panose="02040503050406030204" pitchFamily="18" charset="0"/>
            </a:endParaRPr>
          </a:p>
          <a:p>
            <a:pPr marL="0" lvl="1" indent="-171450">
              <a:spcAft>
                <a:spcPts val="600"/>
              </a:spcAft>
              <a:buClr>
                <a:schemeClr val="tx1"/>
              </a:buClr>
              <a:tabLst>
                <a:tab pos="1428750" algn="l"/>
              </a:tabLst>
              <a:defRPr/>
            </a:pPr>
            <a:endParaRPr lang="en-US" sz="1100" dirty="0">
              <a:latin typeface="Cambria" panose="02040503050406030204" pitchFamily="18" charset="0"/>
            </a:endParaRPr>
          </a:p>
        </p:txBody>
      </p:sp>
      <p:sp>
        <p:nvSpPr>
          <p:cNvPr id="3" name="Slide Number Placeholder 2"/>
          <p:cNvSpPr>
            <a:spLocks noGrp="1"/>
          </p:cNvSpPr>
          <p:nvPr>
            <p:ph type="sldNum" sz="quarter" idx="12"/>
          </p:nvPr>
        </p:nvSpPr>
        <p:spPr/>
        <p:txBody>
          <a:bodyPr/>
          <a:lstStyle/>
          <a:p>
            <a:r>
              <a:rPr lang="en-US"/>
              <a:t>Page </a:t>
            </a:r>
            <a:fld id="{C328249C-2482-2141-955D-14DA7A2F9D88}" type="slidenum">
              <a:rPr lang="en-US" smtClean="0"/>
              <a:pPr/>
              <a:t>6</a:t>
            </a:fld>
            <a:endParaRPr lang="en-US" dirty="0"/>
          </a:p>
        </p:txBody>
      </p:sp>
      <p:grpSp>
        <p:nvGrpSpPr>
          <p:cNvPr id="6" name="Group 5"/>
          <p:cNvGrpSpPr/>
          <p:nvPr/>
        </p:nvGrpSpPr>
        <p:grpSpPr>
          <a:xfrm>
            <a:off x="679452" y="2342753"/>
            <a:ext cx="4184649" cy="548075"/>
            <a:chOff x="679452" y="2342753"/>
            <a:chExt cx="4184649" cy="548075"/>
          </a:xfrm>
        </p:grpSpPr>
        <p:sp>
          <p:nvSpPr>
            <p:cNvPr id="8" name="Rectangle 7"/>
            <p:cNvSpPr>
              <a:spLocks noChangeArrowheads="1"/>
            </p:cNvSpPr>
            <p:nvPr/>
          </p:nvSpPr>
          <p:spPr bwMode="auto">
            <a:xfrm>
              <a:off x="679452" y="2342753"/>
              <a:ext cx="4184649" cy="548075"/>
            </a:xfrm>
            <a:prstGeom prst="rect">
              <a:avLst/>
            </a:prstGeom>
            <a:noFill/>
            <a:ln w="9525">
              <a:noFill/>
              <a:miter lim="800000"/>
              <a:headEnd/>
              <a:tailEnd/>
            </a:ln>
            <a:effectLst>
              <a:innerShdw blurRad="63500" dist="50800" dir="8100000">
                <a:prstClr val="black">
                  <a:alpha val="50000"/>
                </a:prstClr>
              </a:innerShdw>
            </a:effectLst>
          </p:spPr>
          <p:txBody>
            <a:bodyPr/>
            <a:lstStyle/>
            <a:p>
              <a:pPr indent="-171450" fontAlgn="auto">
                <a:spcBef>
                  <a:spcPts val="0"/>
                </a:spcBef>
                <a:spcAft>
                  <a:spcPts val="600"/>
                </a:spcAft>
                <a:buClr>
                  <a:schemeClr val="tx1"/>
                </a:buClr>
                <a:tabLst>
                  <a:tab pos="1428750" algn="l"/>
                </a:tabLst>
                <a:defRPr/>
              </a:pPr>
              <a:r>
                <a:rPr lang="en-US" dirty="0">
                  <a:solidFill>
                    <a:srgbClr val="0D4674"/>
                  </a:solidFill>
                  <a:latin typeface="Cambria" panose="02040503050406030204" pitchFamily="18" charset="0"/>
                  <a:cs typeface="Calibri"/>
                </a:rPr>
                <a:t>Established by SNVC </a:t>
              </a:r>
              <a:r>
                <a:rPr lang="en-US" dirty="0" smtClean="0">
                  <a:solidFill>
                    <a:srgbClr val="0D4674"/>
                  </a:solidFill>
                  <a:latin typeface="Cambria" panose="02040503050406030204" pitchFamily="18" charset="0"/>
                  <a:cs typeface="Calibri"/>
                </a:rPr>
                <a:t>from 2008-2019</a:t>
              </a:r>
              <a:endParaRPr lang="en-US" dirty="0">
                <a:solidFill>
                  <a:srgbClr val="0D4674"/>
                </a:solidFill>
                <a:latin typeface="Cambria" panose="02040503050406030204" pitchFamily="18" charset="0"/>
                <a:cs typeface="Calibri"/>
              </a:endParaRPr>
            </a:p>
            <a:p>
              <a:pPr indent="-171450" fontAlgn="auto">
                <a:spcBef>
                  <a:spcPts val="0"/>
                </a:spcBef>
                <a:spcAft>
                  <a:spcPts val="1200"/>
                </a:spcAft>
                <a:buClr>
                  <a:schemeClr val="tx1"/>
                </a:buClr>
                <a:tabLst>
                  <a:tab pos="1428750" algn="l"/>
                </a:tabLst>
                <a:defRPr/>
              </a:pPr>
              <a:endParaRPr lang="en-US" sz="1600" b="1" dirty="0">
                <a:solidFill>
                  <a:srgbClr val="0D4674"/>
                </a:solidFill>
                <a:latin typeface="Cambria" panose="02040503050406030204" pitchFamily="18" charset="0"/>
                <a:cs typeface="Calibri"/>
              </a:endParaRPr>
            </a:p>
            <a:p>
              <a:pPr marL="0" lvl="1" indent="-171450">
                <a:spcAft>
                  <a:spcPts val="600"/>
                </a:spcAft>
                <a:buClr>
                  <a:schemeClr val="tx1"/>
                </a:buClr>
                <a:tabLst>
                  <a:tab pos="1428750" algn="l"/>
                </a:tabLst>
                <a:defRPr/>
              </a:pPr>
              <a:endParaRPr lang="en-US" sz="1200" dirty="0">
                <a:solidFill>
                  <a:srgbClr val="0D4674"/>
                </a:solidFill>
                <a:latin typeface="Cambria" panose="02040503050406030204" pitchFamily="18" charset="0"/>
                <a:cs typeface="Calibri"/>
              </a:endParaRPr>
            </a:p>
            <a:p>
              <a:pPr marL="0" lvl="1" indent="-171450">
                <a:spcAft>
                  <a:spcPts val="600"/>
                </a:spcAft>
                <a:buClr>
                  <a:schemeClr val="tx1"/>
                </a:buClr>
                <a:tabLst>
                  <a:tab pos="1428750" algn="l"/>
                </a:tabLst>
                <a:defRPr/>
              </a:pPr>
              <a:endParaRPr lang="en-US" sz="1600" dirty="0">
                <a:latin typeface="Cambria" panose="02040503050406030204" pitchFamily="18" charset="0"/>
              </a:endParaRPr>
            </a:p>
            <a:p>
              <a:pPr marL="0" lvl="1" indent="-171450">
                <a:spcAft>
                  <a:spcPts val="600"/>
                </a:spcAft>
                <a:buClr>
                  <a:schemeClr val="tx1"/>
                </a:buClr>
                <a:tabLst>
                  <a:tab pos="1428750" algn="l"/>
                </a:tabLst>
                <a:defRPr/>
              </a:pPr>
              <a:endParaRPr lang="en-US" sz="1100" dirty="0">
                <a:latin typeface="Cambria" panose="02040503050406030204" pitchFamily="18" charset="0"/>
              </a:endParaRPr>
            </a:p>
          </p:txBody>
        </p:sp>
        <p:sp>
          <p:nvSpPr>
            <p:cNvPr id="4" name="Rectangle 3"/>
            <p:cNvSpPr/>
            <p:nvPr/>
          </p:nvSpPr>
          <p:spPr>
            <a:xfrm>
              <a:off x="1265783" y="2583051"/>
              <a:ext cx="2005549" cy="307777"/>
            </a:xfrm>
            <a:prstGeom prst="rect">
              <a:avLst/>
            </a:prstGeom>
          </p:spPr>
          <p:txBody>
            <a:bodyPr wrap="none">
              <a:spAutoFit/>
            </a:bodyPr>
            <a:lstStyle/>
            <a:p>
              <a:pPr marL="0" lvl="1" indent="-171450">
                <a:spcAft>
                  <a:spcPts val="600"/>
                </a:spcAft>
                <a:buClr>
                  <a:schemeClr val="tx1"/>
                </a:buClr>
                <a:tabLst>
                  <a:tab pos="1428750" algn="l"/>
                </a:tabLst>
                <a:defRPr/>
              </a:pPr>
              <a:r>
                <a:rPr lang="en-US" sz="1400" i="1" dirty="0">
                  <a:solidFill>
                    <a:srgbClr val="0D4674"/>
                  </a:solidFill>
                  <a:latin typeface="Cambria" panose="02040503050406030204" pitchFamily="18" charset="0"/>
                  <a:cs typeface="Calibri"/>
                </a:rPr>
                <a:t>As a nonprofit 401(3)(c)</a:t>
              </a:r>
            </a:p>
          </p:txBody>
        </p:sp>
      </p:grpSp>
      <p:sp>
        <p:nvSpPr>
          <p:cNvPr id="11" name="Rectangle 10"/>
          <p:cNvSpPr/>
          <p:nvPr/>
        </p:nvSpPr>
        <p:spPr>
          <a:xfrm>
            <a:off x="577203" y="3131126"/>
            <a:ext cx="4389146" cy="2785378"/>
          </a:xfrm>
          <a:prstGeom prst="rect">
            <a:avLst/>
          </a:prstGeom>
        </p:spPr>
        <p:txBody>
          <a:bodyPr wrap="square">
            <a:spAutoFit/>
          </a:bodyPr>
          <a:lstStyle/>
          <a:p>
            <a:pPr indent="-171450" fontAlgn="auto">
              <a:spcBef>
                <a:spcPts val="0"/>
              </a:spcBef>
              <a:spcAft>
                <a:spcPts val="1200"/>
              </a:spcAft>
              <a:buClr>
                <a:schemeClr val="tx1"/>
              </a:buClr>
              <a:tabLst>
                <a:tab pos="1428750" algn="l"/>
              </a:tabLst>
              <a:defRPr/>
            </a:pPr>
            <a:r>
              <a:rPr lang="en-US" sz="1600" b="1" dirty="0">
                <a:solidFill>
                  <a:srgbClr val="0D4674"/>
                </a:solidFill>
                <a:latin typeface="Cambria" panose="02040503050406030204" pitchFamily="18" charset="0"/>
                <a:cs typeface="Calibri"/>
              </a:rPr>
              <a:t>Aurora’s </a:t>
            </a:r>
            <a:r>
              <a:rPr lang="en-US" sz="1600" b="1" dirty="0" smtClean="0">
                <a:solidFill>
                  <a:srgbClr val="0D4674"/>
                </a:solidFill>
                <a:latin typeface="Cambria" panose="02040503050406030204" pitchFamily="18" charset="0"/>
                <a:cs typeface="Calibri"/>
              </a:rPr>
              <a:t>Mission is now Complete</a:t>
            </a:r>
            <a:r>
              <a:rPr lang="en-US" sz="1600" b="1" dirty="0">
                <a:solidFill>
                  <a:srgbClr val="0D4674"/>
                </a:solidFill>
                <a:latin typeface="Cambria" panose="02040503050406030204" pitchFamily="18" charset="0"/>
                <a:cs typeface="Calibri"/>
              </a:rPr>
              <a:t>!</a:t>
            </a:r>
            <a:r>
              <a:rPr lang="en-US" sz="1600" b="1" dirty="0" smtClean="0">
                <a:solidFill>
                  <a:srgbClr val="0D4674"/>
                </a:solidFill>
                <a:latin typeface="Cambria" panose="02040503050406030204" pitchFamily="18" charset="0"/>
                <a:cs typeface="Calibri"/>
              </a:rPr>
              <a:t> </a:t>
            </a:r>
            <a:r>
              <a:rPr lang="en-US" sz="1600" dirty="0">
                <a:latin typeface="Cambria" panose="02040503050406030204" pitchFamily="18" charset="0"/>
                <a:cs typeface="Calibri"/>
              </a:rPr>
              <a:t>To enable veterans to successfully graduate from college and enter the </a:t>
            </a:r>
            <a:r>
              <a:rPr lang="en-US" sz="1600" dirty="0" smtClean="0">
                <a:latin typeface="Cambria" panose="02040503050406030204" pitchFamily="18" charset="0"/>
                <a:cs typeface="Calibri"/>
              </a:rPr>
              <a:t>workforce</a:t>
            </a:r>
            <a:endParaRPr lang="en-US" sz="1600" dirty="0">
              <a:solidFill>
                <a:srgbClr val="0D4674"/>
              </a:solidFill>
              <a:latin typeface="Cambria" panose="02040503050406030204" pitchFamily="18" charset="0"/>
            </a:endParaRPr>
          </a:p>
          <a:p>
            <a:pPr marL="114300" lvl="1" indent="-285750">
              <a:spcAft>
                <a:spcPts val="600"/>
              </a:spcAft>
              <a:buClr>
                <a:schemeClr val="tx1"/>
              </a:buClr>
              <a:buFont typeface="Arial" panose="020B0604020202020204" pitchFamily="34" charset="0"/>
              <a:buChar char="•"/>
              <a:tabLst>
                <a:tab pos="1428750" algn="l"/>
              </a:tabLst>
              <a:defRPr/>
            </a:pPr>
            <a:r>
              <a:rPr lang="en-US" sz="1600" dirty="0" smtClean="0">
                <a:latin typeface="Cambria" panose="02040503050406030204" pitchFamily="18" charset="0"/>
              </a:rPr>
              <a:t>Provided grants of $200,000 which helped </a:t>
            </a:r>
            <a:r>
              <a:rPr lang="en-US" sz="1600" smtClean="0">
                <a:latin typeface="Cambria" panose="02040503050406030204" pitchFamily="18" charset="0"/>
              </a:rPr>
              <a:t>support</a:t>
            </a:r>
            <a:r>
              <a:rPr lang="en-US" sz="1600">
                <a:latin typeface="Cambria" panose="02040503050406030204" pitchFamily="18" charset="0"/>
              </a:rPr>
              <a:t> </a:t>
            </a:r>
            <a:r>
              <a:rPr lang="en-US" sz="1600" smtClean="0">
                <a:latin typeface="Cambria" panose="02040503050406030204" pitchFamily="18" charset="0"/>
              </a:rPr>
              <a:t>36,000 </a:t>
            </a:r>
            <a:r>
              <a:rPr lang="en-US" sz="1600" dirty="0">
                <a:latin typeface="Cambria" panose="02040503050406030204" pitchFamily="18" charset="0"/>
              </a:rPr>
              <a:t>student veterans </a:t>
            </a:r>
            <a:r>
              <a:rPr lang="en-US" sz="1600">
                <a:latin typeface="Cambria" panose="02040503050406030204" pitchFamily="18" charset="0"/>
              </a:rPr>
              <a:t>in </a:t>
            </a:r>
            <a:r>
              <a:rPr lang="en-US" sz="1600" smtClean="0">
                <a:latin typeface="Cambria" panose="02040503050406030204" pitchFamily="18" charset="0"/>
              </a:rPr>
              <a:t>36 </a:t>
            </a:r>
            <a:r>
              <a:rPr lang="en-US" sz="1600" dirty="0" smtClean="0">
                <a:latin typeface="Cambria" panose="02040503050406030204" pitchFamily="18" charset="0"/>
              </a:rPr>
              <a:t>colleges and universities </a:t>
            </a:r>
            <a:r>
              <a:rPr lang="en-US" sz="1600" dirty="0">
                <a:latin typeface="Cambria" panose="02040503050406030204" pitchFamily="18" charset="0"/>
              </a:rPr>
              <a:t>nationwide </a:t>
            </a:r>
            <a:endParaRPr lang="en-US" sz="1600" dirty="0" smtClean="0">
              <a:latin typeface="Cambria" panose="02040503050406030204" pitchFamily="18" charset="0"/>
            </a:endParaRPr>
          </a:p>
          <a:p>
            <a:pPr marL="114300" lvl="1" indent="-285750">
              <a:spcAft>
                <a:spcPts val="600"/>
              </a:spcAft>
              <a:buClr>
                <a:schemeClr val="tx1"/>
              </a:buClr>
              <a:buFont typeface="Arial" panose="020B0604020202020204" pitchFamily="34" charset="0"/>
              <a:buChar char="•"/>
              <a:tabLst>
                <a:tab pos="1428750" algn="l"/>
              </a:tabLst>
              <a:defRPr/>
            </a:pPr>
            <a:r>
              <a:rPr lang="en-US" sz="1600" dirty="0" smtClean="0">
                <a:latin typeface="Cambria" panose="02040503050406030204" pitchFamily="18" charset="0"/>
              </a:rPr>
              <a:t>Funded 38 internships </a:t>
            </a:r>
            <a:r>
              <a:rPr lang="en-US" sz="1600" dirty="0">
                <a:latin typeface="Cambria" panose="02040503050406030204" pitchFamily="18" charset="0"/>
              </a:rPr>
              <a:t>in multi-disciplines </a:t>
            </a:r>
            <a:r>
              <a:rPr lang="en-US" sz="1600" dirty="0" smtClean="0">
                <a:latin typeface="Cambria" panose="02040503050406030204" pitchFamily="18" charset="0"/>
              </a:rPr>
              <a:t>to veteran students, of which 100% made successful transitions from graduation to the workforce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32" y="0"/>
            <a:ext cx="7548593" cy="731520"/>
          </a:xfrm>
        </p:spPr>
        <p:txBody>
          <a:bodyPr>
            <a:normAutofit/>
          </a:bodyPr>
          <a:lstStyle/>
          <a:p>
            <a:r>
              <a:rPr lang="en-US" dirty="0"/>
              <a:t>Contact Information</a:t>
            </a:r>
          </a:p>
        </p:txBody>
      </p:sp>
      <p:sp>
        <p:nvSpPr>
          <p:cNvPr id="16" name="Text Box 4"/>
          <p:cNvSpPr txBox="1">
            <a:spLocks noChangeArrowheads="1"/>
          </p:cNvSpPr>
          <p:nvPr/>
        </p:nvSpPr>
        <p:spPr bwMode="auto">
          <a:xfrm>
            <a:off x="1390538" y="5671893"/>
            <a:ext cx="7348937" cy="430887"/>
          </a:xfrm>
          <a:prstGeom prst="rect">
            <a:avLst/>
          </a:prstGeom>
          <a:noFill/>
          <a:ln w="9525">
            <a:noFill/>
            <a:miter lim="800000"/>
            <a:headEnd/>
            <a:tailEnd/>
          </a:ln>
        </p:spPr>
        <p:txBody>
          <a:bodyPr wrap="square">
            <a:spAutoFit/>
          </a:bodyPr>
          <a:lstStyle/>
          <a:p>
            <a:pPr algn="ctr"/>
            <a:r>
              <a:rPr lang="en-US" sz="1100" b="1" dirty="0">
                <a:solidFill>
                  <a:schemeClr val="tx2"/>
                </a:solidFill>
                <a:latin typeface="Calibri" pitchFamily="34" charset="0"/>
              </a:rPr>
              <a:t>Headquarters</a:t>
            </a:r>
            <a:r>
              <a:rPr lang="en-US" sz="1100" b="1" dirty="0">
                <a:latin typeface="Calibri" pitchFamily="34" charset="0"/>
              </a:rPr>
              <a:t>: 1700 Stuart Pointe Ln, Herndon, VA 20170</a:t>
            </a:r>
            <a:endParaRPr lang="en-US" sz="1100" dirty="0">
              <a:latin typeface="Calibri" pitchFamily="34" charset="0"/>
            </a:endParaRPr>
          </a:p>
          <a:p>
            <a:pPr algn="ctr"/>
            <a:endParaRPr lang="en-US" sz="1100" dirty="0">
              <a:solidFill>
                <a:schemeClr val="tx2"/>
              </a:solidFill>
              <a:latin typeface="Calibri" pitchFamily="34" charset="0"/>
            </a:endParaRPr>
          </a:p>
        </p:txBody>
      </p:sp>
      <p:sp>
        <p:nvSpPr>
          <p:cNvPr id="17" name="Text Box 4"/>
          <p:cNvSpPr txBox="1">
            <a:spLocks noChangeArrowheads="1"/>
          </p:cNvSpPr>
          <p:nvPr/>
        </p:nvSpPr>
        <p:spPr bwMode="auto">
          <a:xfrm>
            <a:off x="3982681" y="5862934"/>
            <a:ext cx="2164650" cy="430887"/>
          </a:xfrm>
          <a:prstGeom prst="rect">
            <a:avLst/>
          </a:prstGeom>
          <a:noFill/>
          <a:ln w="9525">
            <a:noFill/>
            <a:miter lim="800000"/>
            <a:headEnd/>
            <a:tailEnd/>
          </a:ln>
        </p:spPr>
        <p:txBody>
          <a:bodyPr wrap="square">
            <a:spAutoFit/>
          </a:bodyPr>
          <a:lstStyle/>
          <a:p>
            <a:pPr algn="ctr"/>
            <a:r>
              <a:rPr lang="en-US" sz="1100" dirty="0">
                <a:solidFill>
                  <a:schemeClr val="tx2"/>
                </a:solidFill>
                <a:latin typeface="Cambria" panose="02040503050406030204" pitchFamily="18" charset="0"/>
                <a:hlinkClick r:id="rId3"/>
              </a:rPr>
              <a:t>www.SNVC.com</a:t>
            </a:r>
            <a:endParaRPr lang="en-US" sz="1100" dirty="0">
              <a:solidFill>
                <a:schemeClr val="tx2"/>
              </a:solidFill>
              <a:latin typeface="Cambria" panose="02040503050406030204" pitchFamily="18" charset="0"/>
            </a:endParaRPr>
          </a:p>
          <a:p>
            <a:pPr algn="ctr"/>
            <a:r>
              <a:rPr lang="en-US" sz="1100" dirty="0">
                <a:solidFill>
                  <a:schemeClr val="tx2"/>
                </a:solidFill>
                <a:latin typeface="Cambria" panose="02040503050406030204" pitchFamily="18" charset="0"/>
              </a:rPr>
              <a:t>703-952-7682</a:t>
            </a:r>
          </a:p>
        </p:txBody>
      </p:sp>
      <p:sp>
        <p:nvSpPr>
          <p:cNvPr id="3" name="Slide Number Placeholder 2"/>
          <p:cNvSpPr>
            <a:spLocks noGrp="1"/>
          </p:cNvSpPr>
          <p:nvPr>
            <p:ph type="sldNum" sz="quarter" idx="12"/>
          </p:nvPr>
        </p:nvSpPr>
        <p:spPr/>
        <p:txBody>
          <a:bodyPr/>
          <a:lstStyle/>
          <a:p>
            <a:r>
              <a:rPr lang="en-US"/>
              <a:t>Page </a:t>
            </a:r>
            <a:fld id="{C328249C-2482-2141-955D-14DA7A2F9D88}" type="slidenum">
              <a:rPr lang="en-US" smtClean="0"/>
              <a:pPr/>
              <a:t>7</a:t>
            </a:fld>
            <a:endParaRPr lang="en-US" dirty="0"/>
          </a:p>
        </p:txBody>
      </p:sp>
      <p:pic>
        <p:nvPicPr>
          <p:cNvPr id="13"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0940" y="3507566"/>
            <a:ext cx="988027" cy="1198806"/>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1143" y="3493216"/>
            <a:ext cx="1213155" cy="1213155"/>
          </a:xfrm>
          <a:prstGeom prst="rect">
            <a:avLst/>
          </a:prstGeom>
        </p:spPr>
      </p:pic>
      <p:sp>
        <p:nvSpPr>
          <p:cNvPr id="4" name="Rectangle 3"/>
          <p:cNvSpPr/>
          <p:nvPr/>
        </p:nvSpPr>
        <p:spPr>
          <a:xfrm>
            <a:off x="6877016" y="4813891"/>
            <a:ext cx="2136018" cy="646331"/>
          </a:xfrm>
          <a:prstGeom prst="rect">
            <a:avLst/>
          </a:prstGeom>
        </p:spPr>
        <p:txBody>
          <a:bodyPr wrap="square">
            <a:spAutoFit/>
          </a:bodyPr>
          <a:lstStyle/>
          <a:p>
            <a:pPr algn="ctr" fontAlgn="base"/>
            <a:r>
              <a:rPr lang="en-US" sz="1200" b="1" dirty="0">
                <a:latin typeface="Cambria" panose="02040503050406030204" pitchFamily="18" charset="0"/>
                <a:cs typeface="Calibri"/>
              </a:rPr>
              <a:t>Carl Pearson</a:t>
            </a:r>
          </a:p>
          <a:p>
            <a:pPr algn="ctr" fontAlgn="base"/>
            <a:r>
              <a:rPr lang="en-US" sz="1200" dirty="0">
                <a:latin typeface="Cambria" panose="02040503050406030204" pitchFamily="18" charset="0"/>
                <a:cs typeface="Calibri"/>
              </a:rPr>
              <a:t>Director, IT</a:t>
            </a:r>
          </a:p>
          <a:p>
            <a:pPr algn="ctr" fontAlgn="base">
              <a:spcAft>
                <a:spcPts val="1200"/>
              </a:spcAft>
            </a:pPr>
            <a:r>
              <a:rPr lang="en-US" sz="1200" dirty="0">
                <a:latin typeface="Cambria" panose="02040503050406030204" pitchFamily="18" charset="0"/>
                <a:cs typeface="Calibri"/>
                <a:hlinkClick r:id="rId6"/>
              </a:rPr>
              <a:t>Carl.Pearson@SNVC.com</a:t>
            </a:r>
            <a:endParaRPr lang="en-US" sz="1200" dirty="0">
              <a:latin typeface="Cambria" panose="02040503050406030204" pitchFamily="18" charset="0"/>
              <a:cs typeface="Calibri"/>
            </a:endParaRPr>
          </a:p>
        </p:txBody>
      </p:sp>
      <p:sp>
        <p:nvSpPr>
          <p:cNvPr id="10" name="Rectangle 9"/>
          <p:cNvSpPr/>
          <p:nvPr/>
        </p:nvSpPr>
        <p:spPr>
          <a:xfrm>
            <a:off x="616400" y="4814527"/>
            <a:ext cx="1957105" cy="646331"/>
          </a:xfrm>
          <a:prstGeom prst="rect">
            <a:avLst/>
          </a:prstGeom>
        </p:spPr>
        <p:txBody>
          <a:bodyPr wrap="square">
            <a:spAutoFit/>
          </a:bodyPr>
          <a:lstStyle/>
          <a:p>
            <a:pPr algn="ctr" fontAlgn="base"/>
            <a:r>
              <a:rPr lang="en-US" sz="1200" b="1" dirty="0">
                <a:latin typeface="Cambria" panose="02040503050406030204" pitchFamily="18" charset="0"/>
                <a:cs typeface="Calibri"/>
              </a:rPr>
              <a:t>Tom DeWitt</a:t>
            </a:r>
          </a:p>
          <a:p>
            <a:pPr algn="ctr" fontAlgn="base"/>
            <a:r>
              <a:rPr lang="en-US" sz="1200" dirty="0">
                <a:latin typeface="Cambria" panose="02040503050406030204" pitchFamily="18" charset="0"/>
                <a:cs typeface="Calibri"/>
              </a:rPr>
              <a:t>Executive Vice President</a:t>
            </a:r>
          </a:p>
          <a:p>
            <a:pPr algn="ctr" fontAlgn="base">
              <a:spcAft>
                <a:spcPts val="1200"/>
              </a:spcAft>
            </a:pPr>
            <a:r>
              <a:rPr lang="en-US" sz="1200" dirty="0">
                <a:latin typeface="Cambria" panose="02040503050406030204" pitchFamily="18" charset="0"/>
                <a:cs typeface="Calibri"/>
                <a:hlinkClick r:id="rId7"/>
              </a:rPr>
              <a:t>Tom.DeWitt@SNVC.com</a:t>
            </a:r>
            <a:endParaRPr lang="en-US" sz="1200" dirty="0">
              <a:latin typeface="Cambria" panose="02040503050406030204" pitchFamily="18" charset="0"/>
              <a:cs typeface="Calibri"/>
            </a:endParaRPr>
          </a:p>
        </p:txBody>
      </p:sp>
      <p:sp>
        <p:nvSpPr>
          <p:cNvPr id="20" name="Rectangle 19"/>
          <p:cNvSpPr/>
          <p:nvPr/>
        </p:nvSpPr>
        <p:spPr>
          <a:xfrm>
            <a:off x="3582158" y="4810553"/>
            <a:ext cx="2468034" cy="646331"/>
          </a:xfrm>
          <a:prstGeom prst="rect">
            <a:avLst/>
          </a:prstGeom>
        </p:spPr>
        <p:txBody>
          <a:bodyPr wrap="square">
            <a:spAutoFit/>
          </a:bodyPr>
          <a:lstStyle/>
          <a:p>
            <a:pPr algn="ctr" fontAlgn="ctr"/>
            <a:r>
              <a:rPr lang="en-US" sz="1200" b="1" dirty="0">
                <a:latin typeface="Cambria" panose="02040503050406030204" pitchFamily="18" charset="0"/>
                <a:cs typeface="Calibri"/>
              </a:rPr>
              <a:t>Reggie Williams</a:t>
            </a:r>
          </a:p>
          <a:p>
            <a:pPr algn="ctr" fontAlgn="base"/>
            <a:r>
              <a:rPr lang="en-US" sz="1200" dirty="0">
                <a:latin typeface="Cambria" panose="02040503050406030204" pitchFamily="18" charset="0"/>
                <a:cs typeface="Calibri"/>
              </a:rPr>
              <a:t>SVP, Service &amp; Delivery</a:t>
            </a:r>
          </a:p>
          <a:p>
            <a:pPr algn="ctr" fontAlgn="base">
              <a:spcAft>
                <a:spcPts val="1200"/>
              </a:spcAft>
            </a:pPr>
            <a:r>
              <a:rPr lang="en-US" sz="1200" dirty="0">
                <a:latin typeface="Cambria" panose="02040503050406030204" pitchFamily="18" charset="0"/>
                <a:cs typeface="Calibri"/>
                <a:hlinkClick r:id="rId8"/>
              </a:rPr>
              <a:t>Reginald.Williams@SNVC.com</a:t>
            </a:r>
            <a:endParaRPr lang="en-US" sz="1200" dirty="0">
              <a:latin typeface="Cambria" panose="02040503050406030204" pitchFamily="18" charset="0"/>
            </a:endParaRPr>
          </a:p>
        </p:txBody>
      </p:sp>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68150" y="3450245"/>
            <a:ext cx="903900" cy="1313447"/>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44572" y="883920"/>
            <a:ext cx="1265248" cy="1619109"/>
          </a:xfrm>
          <a:prstGeom prst="rect">
            <a:avLst/>
          </a:prstGeom>
        </p:spPr>
      </p:pic>
      <p:sp>
        <p:nvSpPr>
          <p:cNvPr id="15" name="Rectangle 14"/>
          <p:cNvSpPr/>
          <p:nvPr/>
        </p:nvSpPr>
        <p:spPr>
          <a:xfrm>
            <a:off x="4093087" y="2553403"/>
            <a:ext cx="1957105" cy="646331"/>
          </a:xfrm>
          <a:prstGeom prst="rect">
            <a:avLst/>
          </a:prstGeom>
        </p:spPr>
        <p:txBody>
          <a:bodyPr wrap="square">
            <a:spAutoFit/>
          </a:bodyPr>
          <a:lstStyle/>
          <a:p>
            <a:pPr algn="ctr" fontAlgn="base"/>
            <a:r>
              <a:rPr lang="en-US" sz="1200" b="1" dirty="0">
                <a:latin typeface="Cambria" panose="02040503050406030204" pitchFamily="18" charset="0"/>
                <a:cs typeface="Calibri"/>
              </a:rPr>
              <a:t>Claire Cuccio, PhD</a:t>
            </a:r>
          </a:p>
          <a:p>
            <a:pPr algn="ctr" fontAlgn="base"/>
            <a:r>
              <a:rPr lang="en-US" sz="1200" dirty="0">
                <a:latin typeface="Cambria" panose="02040503050406030204" pitchFamily="18" charset="0"/>
                <a:cs typeface="Calibri"/>
              </a:rPr>
              <a:t>President and CEO</a:t>
            </a:r>
          </a:p>
          <a:p>
            <a:pPr algn="ctr" fontAlgn="base">
              <a:spcAft>
                <a:spcPts val="1200"/>
              </a:spcAft>
            </a:pPr>
            <a:r>
              <a:rPr lang="en-US" sz="1200" dirty="0">
                <a:latin typeface="Cambria" panose="02040503050406030204" pitchFamily="18" charset="0"/>
                <a:cs typeface="Calibri"/>
                <a:hlinkClick r:id="rId7"/>
              </a:rPr>
              <a:t>Claire.Cuccio@SNVC.com</a:t>
            </a:r>
            <a:endParaRPr lang="en-US" sz="1200" dirty="0">
              <a:latin typeface="Cambria" panose="02040503050406030204" pitchFamily="18" charset="0"/>
              <a:cs typeface="Calibri"/>
            </a:endParaRPr>
          </a:p>
        </p:txBody>
      </p:sp>
    </p:spTree>
    <p:extLst>
      <p:ext uri="{BB962C8B-B14F-4D97-AF65-F5344CB8AC3E}">
        <p14:creationId xmlns:p14="http://schemas.microsoft.com/office/powerpoint/2010/main" val="2756770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smtClean="0">
            <a:solidFill>
              <a:srgbClr val="002060"/>
            </a:solidFill>
            <a:latin typeface="Cambria" panose="02040503050406030204" pitchFamily="18" charset="0"/>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684F93C35A5143A61DE4D90CB63C49" ma:contentTypeVersion="" ma:contentTypeDescription="Create a new document." ma:contentTypeScope="" ma:versionID="f04162d7634b92eaf426be320980701b">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DB43BB-5E89-4EEB-A166-410BE7B13F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03E1ED1-A1E1-4B7D-A8F4-4D336237030B}">
  <ds:schemaRefs>
    <ds:schemaRef ds:uri="http://schemas.microsoft.com/office/infopath/2007/PartnerControls"/>
    <ds:schemaRef ds:uri="http://purl.org/dc/dcmitype/"/>
    <ds:schemaRef ds:uri="http://schemas.microsoft.com/office/2006/metadata/properties"/>
    <ds:schemaRef ds:uri="http://schemas.openxmlformats.org/package/2006/metadata/core-properties"/>
    <ds:schemaRef ds:uri="http://www.w3.org/XML/1998/namespace"/>
    <ds:schemaRef ds:uri="http://purl.org/dc/elements/1.1/"/>
    <ds:schemaRef ds:uri="http://schemas.microsoft.com/office/2006/documentManagement/types"/>
    <ds:schemaRef ds:uri="http://purl.org/dc/terms/"/>
  </ds:schemaRefs>
</ds:datastoreItem>
</file>

<file path=customXml/itemProps3.xml><?xml version="1.0" encoding="utf-8"?>
<ds:datastoreItem xmlns:ds="http://schemas.openxmlformats.org/officeDocument/2006/customXml" ds:itemID="{FC5040F3-77C2-46D1-8DDA-C18FF31ADB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4042</TotalTime>
  <Words>572</Words>
  <Application>Microsoft Office PowerPoint</Application>
  <PresentationFormat>On-screen Show (4:3)</PresentationFormat>
  <Paragraphs>120</Paragraphs>
  <Slides>7</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vt:i4>
      </vt:variant>
    </vt:vector>
  </HeadingPairs>
  <TitlesOfParts>
    <vt:vector size="14" baseType="lpstr">
      <vt:lpstr>Arial</vt:lpstr>
      <vt:lpstr>Calibri</vt:lpstr>
      <vt:lpstr>Calibri Light</vt:lpstr>
      <vt:lpstr>Cambria</vt:lpstr>
      <vt:lpstr>Office Theme</vt:lpstr>
      <vt:lpstr>Custom Design</vt:lpstr>
      <vt:lpstr>1_Custom Design</vt:lpstr>
      <vt:lpstr>SNVC Corporate Capabilities</vt:lpstr>
      <vt:lpstr>   Company Profile</vt:lpstr>
      <vt:lpstr>Program and Policy Support Capabilities</vt:lpstr>
      <vt:lpstr>Network and Cyber Defense Operations Capabilities</vt:lpstr>
      <vt:lpstr>               Company Information</vt:lpstr>
      <vt:lpstr>              Our Commitment to Service</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Overview</dc:title>
  <dc:creator>Nirupama Hewawasam</dc:creator>
  <cp:lastModifiedBy>Microsoft account</cp:lastModifiedBy>
  <cp:revision>36</cp:revision>
  <cp:lastPrinted>2020-01-06T15:16:41Z</cp:lastPrinted>
  <dcterms:created xsi:type="dcterms:W3CDTF">2020-01-06T00:11:50Z</dcterms:created>
  <dcterms:modified xsi:type="dcterms:W3CDTF">2021-12-21T19:16:54Z</dcterms:modified>
</cp:coreProperties>
</file>